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3" r:id="rId4"/>
    <p:sldId id="267" r:id="rId5"/>
    <p:sldId id="259" r:id="rId6"/>
    <p:sldId id="260" r:id="rId7"/>
    <p:sldId id="269" r:id="rId8"/>
    <p:sldId id="270" r:id="rId9"/>
    <p:sldId id="261" r:id="rId10"/>
    <p:sldId id="262" r:id="rId11"/>
    <p:sldId id="264" r:id="rId12"/>
    <p:sldId id="265" r:id="rId13"/>
    <p:sldId id="266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024A36-5186-47E0-9C45-E673551C26E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74458D0-C49D-4D2B-9083-8874415F66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0" dirty="0" smtClean="0"/>
              <a:t>Профессии на транспорте</a:t>
            </a:r>
            <a:endParaRPr lang="ru-RU" sz="4800" b="0" dirty="0"/>
          </a:p>
        </p:txBody>
      </p:sp>
      <p:pic>
        <p:nvPicPr>
          <p:cNvPr id="9218" name="Picture 2" descr="http://www.playcast.ru/uploads/2015/01/28/118269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304256" cy="17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Давыдова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4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Лётчик-испытатель</a:t>
            </a:r>
            <a:br>
              <a:rPr lang="ru-RU" sz="4800" dirty="0" smtClean="0"/>
            </a:br>
            <a:r>
              <a:rPr lang="ru-RU" sz="4800" dirty="0" smtClean="0"/>
              <a:t>(что делает?)</a:t>
            </a:r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715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0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Стюардесса (где?)</a:t>
            </a:r>
            <a:endParaRPr lang="ru-RU" sz="5400" dirty="0"/>
          </a:p>
        </p:txBody>
      </p:sp>
      <p:pic>
        <p:nvPicPr>
          <p:cNvPr id="4" name="Объект 3" descr="http://avia-blog4you.ru/wp-content/uploads/2012/03/%D0%BE%D0%B1%D0%BB%D0%BE%D0%B6%D0%BA%D0%B0-%D0%BD%D0%B0-%D1%81%D0%B0%D0%B9%D1%82-%D0%B4%D0%BB%D1%8F-%D0%BA%D0%B0%D1%82%D0%B0%D1%81%D1%82%D1%80%D0%BE%D1%84-co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1700808"/>
            <a:ext cx="5400600" cy="408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smayli.ru/data/smiles/transporta-4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92696"/>
            <a:ext cx="142043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618856" cy="1656184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dirty="0" smtClean="0"/>
              <a:t>Капитан</a:t>
            </a:r>
            <a:br>
              <a:rPr lang="ru-RU" sz="5400" dirty="0" smtClean="0"/>
            </a:br>
            <a:r>
              <a:rPr lang="ru-RU" sz="5400" dirty="0" smtClean="0"/>
              <a:t>(чего?)</a:t>
            </a:r>
            <a:endParaRPr lang="ru-RU" sz="5400" dirty="0"/>
          </a:p>
        </p:txBody>
      </p:sp>
      <p:pic>
        <p:nvPicPr>
          <p:cNvPr id="4" name="Объект 3" descr="http://korabley.net/_nw/7/5779289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5064998" cy="398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ravelbooze.com/wp-content/uploads/2012/10/sailing-on-shtandart-3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384376" cy="521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http://justclickit.ru/flash/transport/transport%20(48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100811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3706" y="620688"/>
            <a:ext cx="2880320" cy="2016224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/>
              <a:t>Моряки</a:t>
            </a:r>
            <a:br>
              <a:rPr lang="ru-RU" sz="4800" dirty="0" smtClean="0"/>
            </a:br>
            <a:r>
              <a:rPr lang="ru-RU" sz="4000" dirty="0" smtClean="0"/>
              <a:t>(где и что делают?)</a:t>
            </a:r>
            <a:endParaRPr lang="ru-RU" sz="4000" dirty="0"/>
          </a:p>
        </p:txBody>
      </p:sp>
      <p:pic>
        <p:nvPicPr>
          <p:cNvPr id="4" name="Объект 3" descr="http://ic.pics.livejournal.com/helga_novak/46921447/51863/51863_origina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484827" cy="384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guvpvo74.ru/Upload/images/1(1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185" y="3794224"/>
            <a:ext cx="426720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smayli.ru/data/smiles/transporta-69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2661920" cy="8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30736"/>
            <a:ext cx="2952328" cy="434248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Н</a:t>
            </a:r>
            <a:r>
              <a:rPr lang="ru-RU" sz="3600" dirty="0" smtClean="0"/>
              <a:t>азови </a:t>
            </a:r>
            <a:r>
              <a:rPr lang="ru-RU" sz="3600" dirty="0" smtClean="0"/>
              <a:t>одним словом, что ты видишь на картинке?</a:t>
            </a:r>
            <a:endParaRPr lang="ru-RU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692696"/>
            <a:ext cx="5293579" cy="53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litsait.ru/upload/comments/b24266b2670890f96c96ed0f7b98f4e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3399">
            <a:off x="652903" y="5544512"/>
            <a:ext cx="2160240" cy="9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3456384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/>
              <a:t>- </a:t>
            </a:r>
            <a:r>
              <a:rPr lang="ru-RU" sz="3600" dirty="0"/>
              <a:t>П</a:t>
            </a:r>
            <a:r>
              <a:rPr lang="ru-RU" sz="3600" b="0" dirty="0" smtClean="0"/>
              <a:t>еречисли </a:t>
            </a:r>
            <a:r>
              <a:rPr lang="ru-RU" sz="3600" b="0" dirty="0" smtClean="0"/>
              <a:t>виды транспорта?</a:t>
            </a:r>
            <a:br>
              <a:rPr lang="ru-RU" sz="3600" b="0" dirty="0" smtClean="0"/>
            </a:br>
            <a:r>
              <a:rPr lang="ru-RU" sz="3600" b="0" dirty="0" smtClean="0"/>
              <a:t>- Кто управляет     </a:t>
            </a:r>
            <a:r>
              <a:rPr lang="ru-RU" sz="3600" b="0" u="sng" dirty="0" smtClean="0"/>
              <a:t>наземным</a:t>
            </a:r>
            <a:r>
              <a:rPr lang="ru-RU" sz="3600" b="0" dirty="0" smtClean="0"/>
              <a:t> </a:t>
            </a:r>
            <a:r>
              <a:rPr lang="ru-RU" sz="3600" b="0" u="sng" dirty="0" smtClean="0"/>
              <a:t>транспортом</a:t>
            </a:r>
            <a:r>
              <a:rPr lang="ru-RU" sz="3600" b="0" dirty="0" smtClean="0"/>
              <a:t>? </a:t>
            </a:r>
            <a:r>
              <a:rPr lang="ru-RU" sz="3600" b="0" u="sng" dirty="0" smtClean="0"/>
              <a:t>воздушным</a:t>
            </a:r>
            <a:r>
              <a:rPr lang="ru-RU" sz="3600" b="0" dirty="0" smtClean="0"/>
              <a:t>? </a:t>
            </a:r>
            <a:r>
              <a:rPr lang="ru-RU" sz="3600" b="0" u="sng" dirty="0" smtClean="0"/>
              <a:t>водным</a:t>
            </a:r>
            <a:r>
              <a:rPr lang="ru-RU" sz="3600" b="0" dirty="0" smtClean="0"/>
              <a:t>?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- Какие ещё есть профессии </a:t>
            </a:r>
            <a:r>
              <a:rPr lang="ru-RU" sz="3600" b="0" dirty="0" smtClean="0"/>
              <a:t>на транспорте</a:t>
            </a:r>
            <a:r>
              <a:rPr lang="ru-RU" sz="3600" b="0" dirty="0" smtClean="0"/>
              <a:t>?  </a:t>
            </a:r>
            <a:br>
              <a:rPr lang="ru-RU" sz="3600" b="0" dirty="0" smtClean="0"/>
            </a:br>
            <a:r>
              <a:rPr lang="ru-RU" sz="3600" b="0" dirty="0" smtClean="0"/>
              <a:t>- Чем эти люди занимаются?</a:t>
            </a:r>
            <a:endParaRPr lang="ru-RU" sz="3600" b="0" dirty="0"/>
          </a:p>
        </p:txBody>
      </p:sp>
      <p:pic>
        <p:nvPicPr>
          <p:cNvPr id="5122" name="Picture 2" descr="http://smayli.ru/data/smiles/transporta-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614706"/>
            <a:ext cx="6954972" cy="18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МОЛОДЦЫ!</a:t>
            </a:r>
            <a:endParaRPr lang="ru-RU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210" y="1072084"/>
            <a:ext cx="5293579" cy="52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vamotkrytka.ru/_ph/2/2/2209651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670968"/>
            <a:ext cx="1306488" cy="14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980728"/>
            <a:ext cx="3571156" cy="1008112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>
                <a:solidFill>
                  <a:schemeClr val="tx1"/>
                </a:solidFill>
              </a:rPr>
              <a:t>Водитель 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(чего?)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8" name="Объект 3" descr="http://avtomotospec.ru/wp-content/uploads/2013/06/sidenie-za-rule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3848" y="3250534"/>
            <a:ext cx="5412242" cy="357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ar and Drive объявил 10 лучших автомобилей года (Авто-Новости от InfoCar.com.ua)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19" y="332656"/>
            <a:ext cx="489798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mayli.ru/data/smiles/transporta-1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8275">
            <a:off x="611560" y="4773484"/>
            <a:ext cx="1728192" cy="10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322340" cy="1858218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Водитель</a:t>
            </a:r>
            <a:r>
              <a:rPr lang="ru-RU" sz="6000" dirty="0">
                <a:solidFill>
                  <a:schemeClr val="tx1"/>
                </a:solidFill>
              </a:rPr>
              <a:t> </a:t>
            </a:r>
            <a:r>
              <a:rPr lang="ru-RU" sz="6000" dirty="0" smtClean="0">
                <a:solidFill>
                  <a:schemeClr val="tx1"/>
                </a:solidFill>
              </a:rPr>
              <a:t>(чего?)</a:t>
            </a:r>
            <a:r>
              <a:rPr lang="ru-RU" sz="60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  </a:t>
            </a:r>
            <a:endParaRPr lang="ru-RU" dirty="0"/>
          </a:p>
        </p:txBody>
      </p:sp>
      <p:pic>
        <p:nvPicPr>
          <p:cNvPr id="8" name="Объект 7" descr="http://angarsk.info/uploads/posts/2012-02/1330478644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1862" y="1304131"/>
            <a:ext cx="47625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ВестиТольятти.рф - Самые вкусные новости : Business Group. Company. Mass media : Odnoklassniki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763" y="260648"/>
            <a:ext cx="5093788" cy="32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vistatour.net/bilder/Autobus-Naranja-5687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00" y="4725144"/>
            <a:ext cx="3043386" cy="16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71" y="1052736"/>
            <a:ext cx="3466728" cy="936104"/>
          </a:xfrm>
        </p:spPr>
        <p:txBody>
          <a:bodyPr>
            <a:noAutofit/>
          </a:bodyPr>
          <a:lstStyle/>
          <a:p>
            <a:r>
              <a:rPr lang="ru-RU" sz="5400" dirty="0" smtClean="0"/>
              <a:t>Водитель</a:t>
            </a:r>
            <a:r>
              <a:rPr lang="ru-RU" sz="5400" dirty="0">
                <a:solidFill>
                  <a:schemeClr val="tx1"/>
                </a:solidFill>
              </a:rPr>
              <a:t> </a:t>
            </a:r>
            <a:r>
              <a:rPr lang="ru-RU" sz="5400" dirty="0" smtClean="0">
                <a:solidFill>
                  <a:schemeClr val="tx1"/>
                </a:solidFill>
              </a:rPr>
              <a:t>(чего?)</a:t>
            </a:r>
            <a:endParaRPr lang="ru-RU" sz="5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188640"/>
            <a:ext cx="480243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49" b="16222"/>
          <a:stretch/>
        </p:blipFill>
        <p:spPr bwMode="auto">
          <a:xfrm>
            <a:off x="179512" y="3429000"/>
            <a:ext cx="5715000" cy="330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smayls.ru/data/smiles/animashki-transport-4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069" y="4653136"/>
            <a:ext cx="2880320" cy="11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ru-RU" sz="54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</a:rPr>
              <a:t>Водитель (</a:t>
            </a:r>
            <a:r>
              <a:rPr lang="ru-RU" sz="5400" dirty="0" smtClean="0">
                <a:solidFill>
                  <a:schemeClr val="tx1"/>
                </a:solidFill>
              </a:rPr>
              <a:t>чего?)</a:t>
            </a:r>
            <a:endParaRPr lang="ru-RU" sz="5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85" y="1124744"/>
            <a:ext cx="4380732" cy="377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www.riakchr.ru/wp-content/uploads/2015/09/TROLLEjBUS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2990821"/>
            <a:ext cx="4248472" cy="34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6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Кондуктор (где?)</a:t>
            </a:r>
            <a:endParaRPr lang="ru-RU" sz="5400" dirty="0"/>
          </a:p>
        </p:txBody>
      </p:sp>
      <p:pic>
        <p:nvPicPr>
          <p:cNvPr id="4" name="Объект 3" descr="http://centrpskov.ru/storage/files/2011-08-09_11-00-47_745415393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37470" y="1100138"/>
            <a:ext cx="4691285" cy="3579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7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Машинист (чего?)</a:t>
            </a:r>
            <a:endParaRPr lang="ru-RU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49582"/>
            <a:ext cx="6636905" cy="4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9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248472" cy="201622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Проводница</a:t>
            </a:r>
            <a:br>
              <a:rPr lang="ru-RU" sz="5400" dirty="0" smtClean="0"/>
            </a:br>
            <a:r>
              <a:rPr lang="ru-RU" sz="5400" dirty="0" smtClean="0"/>
              <a:t>(где?)</a:t>
            </a:r>
            <a:endParaRPr lang="ru-RU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256584" cy="367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87"/>
          <a:stretch/>
        </p:blipFill>
        <p:spPr bwMode="auto">
          <a:xfrm>
            <a:off x="4427984" y="260648"/>
            <a:ext cx="4444263" cy="331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smayls.ru/data/smiles/animashki-transport-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871" y="5617559"/>
            <a:ext cx="3384376" cy="9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Лётчик. Пилот (чего?)</a:t>
            </a:r>
          </a:p>
        </p:txBody>
      </p:sp>
      <p:pic>
        <p:nvPicPr>
          <p:cNvPr id="4" name="Объект 3" descr="http://www.adzuna.ru/blog/wp-content/uploads/2014/07/vkabin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38794"/>
            <a:ext cx="47625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news.schoolpress.ru/upload/iblock/73f/1972%20razv-1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1484784"/>
            <a:ext cx="252028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mayli.ru/data/smiles/transporta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5272">
            <a:off x="6485917" y="5496219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ustclickit.ru/flash/military/military%20(270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1800200" cy="10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151</TotalTime>
  <Words>60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Профессии на транспорте</vt:lpstr>
      <vt:lpstr>Водитель  (чего?)</vt:lpstr>
      <vt:lpstr>Водитель (чего?)  </vt:lpstr>
      <vt:lpstr>Водитель (чего?)</vt:lpstr>
      <vt:lpstr>Водитель (чего?)</vt:lpstr>
      <vt:lpstr>Кондуктор (где?)</vt:lpstr>
      <vt:lpstr>Машинист (чего?)</vt:lpstr>
      <vt:lpstr>Проводница (где?)</vt:lpstr>
      <vt:lpstr>Лётчик. Пилот (чего?)</vt:lpstr>
      <vt:lpstr>Лётчик-испытатель (что делает?)</vt:lpstr>
      <vt:lpstr>Стюардесса (где?)</vt:lpstr>
      <vt:lpstr>Капитан (чего?)</vt:lpstr>
      <vt:lpstr>Моряки (где и что делают?)</vt:lpstr>
      <vt:lpstr>Назови одним словом, что ты видишь на картинке?</vt:lpstr>
      <vt:lpstr>- Перечисли виды транспорта? - Кто управляет     наземным транспортом? воздушным? водным? - Какие ещё есть профессии на транспорте?   - Чем эти люди занимаются?</vt:lpstr>
      <vt:lpstr>МОЛОДЦЫ!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на транспорте</dc:title>
  <dc:creator>Логопед</dc:creator>
  <cp:lastModifiedBy>Детский сад 3</cp:lastModifiedBy>
  <cp:revision>16</cp:revision>
  <dcterms:created xsi:type="dcterms:W3CDTF">2015-02-02T15:36:07Z</dcterms:created>
  <dcterms:modified xsi:type="dcterms:W3CDTF">2022-12-02T11:18:31Z</dcterms:modified>
</cp:coreProperties>
</file>