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8" r:id="rId5"/>
    <p:sldId id="267" r:id="rId6"/>
    <p:sldId id="270" r:id="rId7"/>
    <p:sldId id="271" r:id="rId8"/>
    <p:sldId id="272" r:id="rId9"/>
    <p:sldId id="273" r:id="rId10"/>
    <p:sldId id="274" r:id="rId11"/>
    <p:sldId id="277" r:id="rId12"/>
    <p:sldId id="276" r:id="rId13"/>
    <p:sldId id="275" r:id="rId14"/>
    <p:sldId id="26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71600" y="1196752"/>
            <a:ext cx="7200800" cy="2543742"/>
            <a:chOff x="1115616" y="2146448"/>
            <a:chExt cx="7165477" cy="191869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32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Презентация на тему: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330580" y="3368692"/>
              <a:ext cx="6735548" cy="696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«Зима и зимние забавы</a:t>
              </a:r>
              <a:r>
                <a:rPr lang="ru-RU" sz="54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»</a:t>
              </a:r>
              <a:endPara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339472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Хоккей – это сила,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Хоккей – это мощь,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Хоккей – это радость,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Хоккей – это злость.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шайбу возьмёшь,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Побежишь, обведешь,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силой бросаешь,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гол забиваешь!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87284811f9cc2a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347864" y="1196752"/>
            <a:ext cx="51949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916832"/>
            <a:ext cx="339472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лыжах еду с горки,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радости кричу.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Тряхнуло на пригорке,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я лечу, лечу.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709920_zimnie-fotografii-detei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4008" y="836712"/>
            <a:ext cx="396750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3744416" cy="4525963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поможем птичкам: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Воробьям, синичкам.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кормушку смастерим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 карнизу  прикрепим.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 из окошка.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насыплем крошки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смешаем их с зерном.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Сало выложим потом.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459119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779912" y="1052736"/>
            <a:ext cx="492685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3394720" cy="4525963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Посмотрите-ка, ребята,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вокруг покрыла вата!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ответ раздался смех: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выпал первый снег.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DHE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75856" y="980728"/>
            <a:ext cx="536931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540568" y="1700808"/>
            <a:ext cx="5184576" cy="2808312"/>
          </a:xfrm>
        </p:spPr>
        <p:txBody>
          <a:bodyPr/>
          <a:lstStyle/>
          <a:p>
            <a:pPr algn="ctr">
              <a:buNone/>
            </a:pP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Саньке – санки, Лизе – лыжи,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Кольке — клюшки и коньки.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Наступили для детишек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Благодатные деньки.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в лесу и на аллеях,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река покрылась льдом.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Одевайтесь потеплее-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улицу бегом!</a:t>
            </a:r>
          </a:p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02170" y="1340769"/>
            <a:ext cx="521324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2636912"/>
            <a:ext cx="64807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внимание.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Зима – самое белоснежное и сказочное время года. Это белоснежный снег, кружевные снежинки и долгожданный праздник – Новый Год.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404674-sveti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3212976"/>
            <a:ext cx="54006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04664"/>
            <a:ext cx="9144000" cy="1500187"/>
          </a:xfrm>
        </p:spPr>
        <p:txBody>
          <a:bodyPr/>
          <a:lstStyle/>
          <a:p>
            <a:pPr algn="ctr"/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Зима как и другие времена года состоит из трех месяцев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204864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Декабрь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2204864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Январь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2204864"/>
            <a:ext cx="2088232" cy="1296144"/>
          </a:xfrm>
          <a:prstGeom prst="roundRect">
            <a:avLst/>
          </a:prstGeom>
        </p:spPr>
        <p:style>
          <a:lnRef idx="2">
            <a:schemeClr val="accent5"/>
          </a:lnRef>
          <a:fillRef idx="1002">
            <a:schemeClr val="dk2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Февраль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164109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3693359"/>
            <a:ext cx="4536504" cy="268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Зима пора для забав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konspiekt-zaniatiia-zima-zimniie-zabavy_9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412776"/>
            <a:ext cx="6984776" cy="471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Какие они бывают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да метели,</a:t>
            </a:r>
            <a:b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Смех да веселье,</a:t>
            </a:r>
            <a:b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Лыжи да коньки,</a:t>
            </a:r>
            <a:b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Пожалуйте, пожалуйте</a:t>
            </a:r>
            <a:b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Играть в снежки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5-16-20-2-519_s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894874" y="1700808"/>
            <a:ext cx="471070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3528392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Лепим мы 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снеговика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Крутим гладкие бока!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Эй! Ребята! С ним дружите,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 - морковку подарите!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прочь отступит стужа,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растает – будет лужа...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пока стоит на месте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доволен, что мы вместе!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mini_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0" y="1196752"/>
            <a:ext cx="3816424" cy="5122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3682752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Снежный ком и снежный ком, 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построю снежный дом. 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доме снежная кровать, 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кровать я лягу спать. 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приснится снежный сон, 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ушастый снежный слон 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Идёт по лесу снежному, 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Жуёт морковку свежую.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565bd59dbd0470b0498b457b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635896" y="1052736"/>
            <a:ext cx="5040560" cy="408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104456" cy="4525963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Чтоб зимою не скучать,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всем коньки достать -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лёд! Вперёд, вперёд,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Отправляемся в полёт!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Разбежались, покатились,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 покружились.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Сила, счастье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красота,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паденья не беда!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255481154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88024" y="836712"/>
            <a:ext cx="3715592" cy="521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3394720" cy="4525963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 снежку на санках дети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Мчатся с горки, словно ветер.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боится в снег свалиться —</a:t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на санки не садится.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1513462_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427984" y="620688"/>
            <a:ext cx="4177050" cy="55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126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Презентация PowerPoint</vt:lpstr>
      <vt:lpstr>Зима – самое белоснежное и сказочное время года. Это белоснежный снег, кружевные снежинки и долгожданный праздник – Новый Год.</vt:lpstr>
      <vt:lpstr>Презентация PowerPoint</vt:lpstr>
      <vt:lpstr>Зима пора для забав</vt:lpstr>
      <vt:lpstr>Какие они бывают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51</cp:revision>
  <dcterms:created xsi:type="dcterms:W3CDTF">2014-07-06T18:18:01Z</dcterms:created>
  <dcterms:modified xsi:type="dcterms:W3CDTF">2022-12-04T07:24:32Z</dcterms:modified>
</cp:coreProperties>
</file>