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7" d="100"/>
          <a:sy n="87" d="100"/>
        </p:scale>
        <p:origin x="-3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9A861-BDAD-4D11-89AA-7491F1EB6CC9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5F9FC-A478-4F33-9105-D66CC85225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F9FC-A478-4F33-9105-D66CC852259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ybkovskaya.ru/koncepciya_zdorovy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8365" y="1268760"/>
            <a:ext cx="597666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       Каша </a:t>
            </a:r>
            <a:r>
              <a:rPr lang="ru-RU" sz="6000" b="1" dirty="0">
                <a:solidFill>
                  <a:schemeClr val="accent3">
                    <a:lumMod val="75000"/>
                  </a:schemeClr>
                </a:solidFill>
              </a:rPr>
              <a:t>– здоровье наше</a:t>
            </a:r>
          </a:p>
          <a:p>
            <a:pPr algn="ctr"/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Выполнили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: дети второй младшей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группы «Зайчата»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Руководитель: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Диканова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Ирина Владимировна, воспитатель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2426925" cy="166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743811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26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slide.ru/images/8/14215/960/img11.jpg"/>
          <p:cNvPicPr/>
          <p:nvPr/>
        </p:nvPicPr>
        <p:blipFill rotWithShape="1">
          <a:blip r:embed="rId3" cstate="print"/>
          <a:srcRect l="24499" t="4586" r="12577" b="44382"/>
          <a:stretch/>
        </p:blipFill>
        <p:spPr bwMode="auto">
          <a:xfrm>
            <a:off x="2123728" y="980728"/>
            <a:ext cx="5221108" cy="227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82" y="3068960"/>
            <a:ext cx="5715000" cy="347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0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slide.ru/images/8/14215/960/img14.jpg"/>
          <p:cNvPicPr/>
          <p:nvPr/>
        </p:nvPicPr>
        <p:blipFill rotWithShape="1">
          <a:blip r:embed="rId3" cstate="print"/>
          <a:srcRect l="20822" t="5197" b="12398"/>
          <a:stretch/>
        </p:blipFill>
        <p:spPr bwMode="auto">
          <a:xfrm>
            <a:off x="1331640" y="1124744"/>
            <a:ext cx="66967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19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580" y="188640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 чём польза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манной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каши?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содержит крахмал, белки, витамины (особенно много E, PP и B9) и минеральные вещества (богата калием и фосфором), которые просто необходимы маленькому организму;</a:t>
            </a:r>
          </a:p>
          <a:p>
            <a:pPr>
              <a:buFont typeface="Arial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все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полезные вещества в ней сохраняются;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при хронической недостаточности почек манка как безбелковая крупа просто незаменима в детском рационе;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небольшое количество клетчатки в её составе позволяет использовать её при истощении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Недостаток в том, что в её составе есть вещество, вызывающее аллергию.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uslide.ru/images/8/14215/960/img15.jpg"/>
          <p:cNvPicPr/>
          <p:nvPr/>
        </p:nvPicPr>
        <p:blipFill rotWithShape="1">
          <a:blip r:embed="rId3" cstate="print"/>
          <a:srcRect l="36602" t="57275" r="26796" b="7496"/>
          <a:stretch/>
        </p:blipFill>
        <p:spPr bwMode="auto">
          <a:xfrm>
            <a:off x="6969681" y="5268910"/>
            <a:ext cx="2174319" cy="156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04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7129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чём польза пшеничной каши?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Присутствует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калий, необходимый для полноценного функционирования мышц, сосудов и капилляров, кальций и фосфор, делающий наши кости более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крепкими.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Содержит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значительную часть витаминов, среди которых весьма редкие B6, B12, способствующие образованию эритроцитов, регуляций активной деятельности нервной системы, витамин PP, участвующий в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окислительно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восстановительных процессах организма.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Без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этого витамина также невозможна полноценная работа нервной системы.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пшеничной каше также присутствуют витамины A и E, обостряющие остроту зрения, улучшающие внешний вид кожи.</a:t>
            </a:r>
          </a:p>
        </p:txBody>
      </p:sp>
    </p:spTree>
    <p:extLst>
      <p:ext uri="{BB962C8B-B14F-4D97-AF65-F5344CB8AC3E}">
        <p14:creationId xmlns="" xmlns:p14="http://schemas.microsoft.com/office/powerpoint/2010/main" val="39986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slide.ru/images/8/14215/960/img16.jpg"/>
          <p:cNvPicPr/>
          <p:nvPr/>
        </p:nvPicPr>
        <p:blipFill rotWithShape="1">
          <a:blip r:embed="rId3" cstate="print"/>
          <a:srcRect l="14160" t="16533" r="10254"/>
          <a:stretch/>
        </p:blipFill>
        <p:spPr bwMode="auto">
          <a:xfrm>
            <a:off x="1043608" y="980728"/>
            <a:ext cx="72008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648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slide.ru/images/8/14215/960/img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71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114300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Какая каша самая полезная? На этот вопрос ответить не просто. 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В результате изучения литературных данных, выяснили, что наиболее полезной является геркулесовая каша.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9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slide.ru/images/8/14215/960/img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90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75351" cy="1793167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Результат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2564904"/>
            <a:ext cx="7128792" cy="88211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6000" dirty="0" smtClean="0">
                <a:solidFill>
                  <a:schemeClr val="accent1">
                    <a:lumMod val="75000"/>
                  </a:schemeClr>
                </a:solidFill>
              </a:rPr>
              <a:t>Мы оформили брошюрки и памятки для родителей о том как приготовить кашу вкуснее и веселее.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43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600" dirty="0">
                <a:solidFill>
                  <a:srgbClr val="0070C0"/>
                </a:solidFill>
              </a:rPr>
              <a:t>Как приготовить вкусную кашу? 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Только </a:t>
            </a:r>
            <a:r>
              <a:rPr lang="ru-RU" dirty="0">
                <a:solidFill>
                  <a:srgbClr val="0070C0"/>
                </a:solidFill>
              </a:rPr>
              <a:t>вам решать, стоит ли использовать в питании детей каши ускоренного </a:t>
            </a:r>
            <a:r>
              <a:rPr lang="ru-RU" dirty="0" smtClean="0">
                <a:solidFill>
                  <a:srgbClr val="0070C0"/>
                </a:solidFill>
              </a:rPr>
              <a:t>приготовления </a:t>
            </a:r>
            <a:r>
              <a:rPr lang="ru-RU" dirty="0">
                <a:solidFill>
                  <a:srgbClr val="0070C0"/>
                </a:solidFill>
              </a:rPr>
              <a:t>или же перемолотую в домашних условиях крупу (измельчить можно либо в кофемолке, либо пестиком). Конечно, все зависит от возраста ребенка, его </a:t>
            </a:r>
            <a:r>
              <a:rPr lang="ru-RU" b="1" dirty="0">
                <a:solidFill>
                  <a:srgbClr val="0070C0"/>
                </a:solidFill>
                <a:hlinkClick r:id="rId3" tooltip="&quot;Концепция здоровья&quot; в картинках! (видео)"/>
              </a:rPr>
              <a:t>здоровья</a:t>
            </a:r>
            <a:r>
              <a:rPr lang="ru-RU" dirty="0">
                <a:solidFill>
                  <a:srgbClr val="0070C0"/>
                </a:solidFill>
              </a:rPr>
              <a:t> и благосостояния родителей. Каши в заводской упаковке готовят по принципу «добавил жидкость и корми», то есть они не требуют строго определенного времени варки. Готовые каши, конечно, больше рекомендуют и считают самым оптимальным вариантом, ведь они дополнительно еще обогащены микроэлементами и витаминами.</a:t>
            </a:r>
          </a:p>
          <a:p>
            <a:pPr>
              <a:buFont typeface="+mj-lt"/>
              <a:buAutoNum type="arabicPeriod"/>
            </a:pPr>
            <a:r>
              <a:rPr lang="ru-RU" b="1" i="1" dirty="0">
                <a:solidFill>
                  <a:srgbClr val="0070C0"/>
                </a:solidFill>
              </a:rPr>
              <a:t>Как сварить вкусную кашу</a:t>
            </a:r>
            <a:r>
              <a:rPr lang="ru-RU" dirty="0">
                <a:solidFill>
                  <a:srgbClr val="0070C0"/>
                </a:solidFill>
              </a:rPr>
              <a:t>? Вкусная каша получится в том случае, если засыпать крупу в кипящую воду (исключение – гречневая и рисовая). Можно поступить так: довести кашу до полуготовности, потом воду слить, добавить специи, молоко и оставить на маленьком огне до готовности. Рис, пшено, перловку перед варкой тщательно промывать несколько раз в горячей воде.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 Готовьте кашу на один прием, а сырье храните в герметично упакованной таре.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Для детей аллергиков каши в пакетике (без варки) с </a:t>
            </a:r>
            <a:r>
              <a:rPr lang="ru-RU" dirty="0" err="1">
                <a:solidFill>
                  <a:srgbClr val="0070C0"/>
                </a:solidFill>
              </a:rPr>
              <a:t>ароматизаторами</a:t>
            </a:r>
            <a:r>
              <a:rPr lang="ru-RU" dirty="0">
                <a:solidFill>
                  <a:srgbClr val="0070C0"/>
                </a:solidFill>
              </a:rPr>
              <a:t> строго противопоказаны! Коровье молоко и овощной бульон (отвар) при приготовлении каши используйте очень осторожно, во избежание проявления у ребенка аллергической реакции. Для разведения каши лучше возьмите или молочную смесь, или грудное молоко, или специально предназначенную для детского питания воду.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Не переборщите со сливочным маслом – не более 4-5 г на 1 порцию (примерно 1 чайная ложечка).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Самым маленьким кашу не подслащивайте вообще. С целью улучшения вкусовых качеств детям старше года добавляйте в готовую кашу фрукты кусочками или натертые на крупной терке, сухофрукты, готовые фруктовые пюре или свежее замороженные ягоды.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1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80728"/>
            <a:ext cx="8496944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Русский народ всегда отличался силой и здоровьем</a:t>
            </a:r>
            <a:r>
              <a:rPr lang="ru-RU" sz="40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Самым </a:t>
            </a:r>
            <a:r>
              <a:rPr lang="ru-RU" sz="4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главным блюдом на столе была каша.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Каша любимое блюдо сказочных героев и былинных богатырей.</a:t>
            </a:r>
            <a:endParaRPr lang="ru-RU" sz="40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slide.ru/images/8/14215/960/img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01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828092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И дома и в детском саду всех детей заставляют, есть кашу.  Но не все её любят!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G:\WP_20150609_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5639"/>
            <a:ext cx="4319121" cy="2591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WP_20150609_01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45" y="3717033"/>
            <a:ext cx="4571427" cy="274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86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6863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Цель: изучить полезные свойства каши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60591"/>
            <a:ext cx="5596250" cy="43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25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4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 детском саду на завтрак дети едят несколько видов каш: рисовая, манная, пшённая, пшеничная, ячневая, геркулесовая, «Дружба» (рис + пшено).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G:\WP_20150609_00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2592288" cy="306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92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7992888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результатам опроса, выяснили, что больше всего дети любят манную и рисовую каши.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3299073" cy="233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88" y="0"/>
            <a:ext cx="3017912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31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Самой нелюбимой оказалась геркулесовая каша.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73016"/>
            <a:ext cx="42862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21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slide.ru/images/8/14215/960/img9.jpg"/>
          <p:cNvPicPr/>
          <p:nvPr/>
        </p:nvPicPr>
        <p:blipFill rotWithShape="1">
          <a:blip r:embed="rId3" cstate="print"/>
          <a:srcRect l="21811" t="2884"/>
          <a:stretch/>
        </p:blipFill>
        <p:spPr bwMode="auto">
          <a:xfrm>
            <a:off x="971600" y="1037230"/>
            <a:ext cx="7272808" cy="432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87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36904" cy="114300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Мы собирали материал о пользе каш.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9688"/>
            <a:ext cx="426202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410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Каша-здоровье наше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361</Words>
  <Application>Microsoft Office PowerPoint</Application>
  <PresentationFormat>Экран (4:3)</PresentationFormat>
  <Paragraphs>57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Слайд 1</vt:lpstr>
      <vt:lpstr>Слайд 2</vt:lpstr>
      <vt:lpstr>Слайд 3</vt:lpstr>
      <vt:lpstr>Цель: изучить полезные свойства каши</vt:lpstr>
      <vt:lpstr>В детском саду на завтрак дети едят несколько видов каш: рисовая, манная, пшённая, пшеничная, ячневая, геркулесовая, «Дружба» (рис + пшено).</vt:lpstr>
      <vt:lpstr>По результатам опроса, выяснили, что больше всего дети любят манную и рисовую каши.</vt:lpstr>
      <vt:lpstr>Самой нелюбимой оказалась геркулесовая каша.</vt:lpstr>
      <vt:lpstr>Слайд 8</vt:lpstr>
      <vt:lpstr>Мы собирали материал о пользе каш.</vt:lpstr>
      <vt:lpstr>Слайд 10</vt:lpstr>
      <vt:lpstr>Слайд 11</vt:lpstr>
      <vt:lpstr>Слайд 12</vt:lpstr>
      <vt:lpstr>Слайд 13</vt:lpstr>
      <vt:lpstr>Слайд 14</vt:lpstr>
      <vt:lpstr>Слайд 15</vt:lpstr>
      <vt:lpstr>Какая каша самая полезная? На этот вопрос ответить не просто.  В результате изучения литературных данных, выяснили, что наиболее полезной является геркулесовая каша.</vt:lpstr>
      <vt:lpstr>Слайд 17</vt:lpstr>
      <vt:lpstr>Результат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Каша-здоровье наше</dc:title>
  <dc:creator>пользователь</dc:creator>
  <cp:lastModifiedBy>1</cp:lastModifiedBy>
  <cp:revision>16</cp:revision>
  <dcterms:created xsi:type="dcterms:W3CDTF">2015-06-14T14:03:53Z</dcterms:created>
  <dcterms:modified xsi:type="dcterms:W3CDTF">2015-06-20T13:24:47Z</dcterms:modified>
</cp:coreProperties>
</file>