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на\Downloads\79970861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90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3243284"/>
          </a:xfrm>
        </p:spPr>
        <p:txBody>
          <a:bodyPr>
            <a:normAutofit fontScale="90000"/>
          </a:bodyPr>
          <a:lstStyle/>
          <a:p>
            <a:pPr font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АДОУ «Юргинский детский сад Юргинского муниципального района»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31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оздоровительной работы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Областной конкурс «Здоровые дети – здоровая страна»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«Лучший инновационный опыт оздоровления и физического развития детей»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на\Downloads\79970861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48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на\Downloads\79970861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642918"/>
            <a:ext cx="8358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 – это ценность и богатство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Здоровьем людям надо дорожить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Есть правильно и спортом заниматься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закалятся, и с зарядкою дружить.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N5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285992"/>
            <a:ext cx="7072330" cy="3978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ена\Downloads\79970861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Утренняя гимнастика и закаливание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лена\Desktop\для конкурса здоровье\_31851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500175"/>
            <a:ext cx="2357454" cy="1571636"/>
          </a:xfrm>
          <a:prstGeom prst="rect">
            <a:avLst/>
          </a:prstGeom>
          <a:noFill/>
        </p:spPr>
      </p:pic>
      <p:pic>
        <p:nvPicPr>
          <p:cNvPr id="3076" name="Picture 4" descr="F:\на конкурс\DSCN5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643050"/>
            <a:ext cx="2793943" cy="1571636"/>
          </a:xfrm>
          <a:prstGeom prst="rect">
            <a:avLst/>
          </a:prstGeom>
          <a:noFill/>
        </p:spPr>
      </p:pic>
      <p:pic>
        <p:nvPicPr>
          <p:cNvPr id="3077" name="Picture 5" descr="F:\на конкурс\DSCN54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8587" y="1643050"/>
            <a:ext cx="2865413" cy="1611839"/>
          </a:xfrm>
          <a:prstGeom prst="rect">
            <a:avLst/>
          </a:prstGeom>
          <a:noFill/>
        </p:spPr>
      </p:pic>
      <p:pic>
        <p:nvPicPr>
          <p:cNvPr id="3078" name="Picture 6" descr="F:\на конкурс\P21301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71810"/>
            <a:ext cx="2762269" cy="2071702"/>
          </a:xfrm>
          <a:prstGeom prst="rect">
            <a:avLst/>
          </a:prstGeom>
          <a:noFill/>
        </p:spPr>
      </p:pic>
      <p:pic>
        <p:nvPicPr>
          <p:cNvPr id="3079" name="Picture 7" descr="F:\на конкурс\SDC182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214686"/>
            <a:ext cx="2714644" cy="2035983"/>
          </a:xfrm>
          <a:prstGeom prst="rect">
            <a:avLst/>
          </a:prstGeom>
          <a:noFill/>
        </p:spPr>
      </p:pic>
      <p:pic>
        <p:nvPicPr>
          <p:cNvPr id="12" name="Рисунок 11" descr="DSCN57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3570" y="3429000"/>
            <a:ext cx="2857488" cy="1607337"/>
          </a:xfrm>
          <a:prstGeom prst="rect">
            <a:avLst/>
          </a:prstGeom>
        </p:spPr>
      </p:pic>
      <p:pic>
        <p:nvPicPr>
          <p:cNvPr id="13" name="Picture 6" descr="F:\на конкурс\WP_20150212_0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5243525"/>
            <a:ext cx="2359745" cy="1415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на\Downloads\79970861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 и занятия по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валеологии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06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3660250" cy="274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Фото03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428736"/>
            <a:ext cx="3543291" cy="265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N54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4143380"/>
            <a:ext cx="4317998" cy="2428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214818"/>
            <a:ext cx="25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по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валеологии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«Витамины»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628652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на мячах (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4286256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и беседа с медицинской сестрой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на\Downloads\79970861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Коллектив и спорт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ыствочная зона (Спортивный зал. Грамоты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214421"/>
            <a:ext cx="3000396" cy="1687723"/>
          </a:xfrm>
          <a:prstGeom prst="rect">
            <a:avLst/>
          </a:prstGeom>
        </p:spPr>
      </p:pic>
      <p:pic>
        <p:nvPicPr>
          <p:cNvPr id="7" name="Рисунок 6" descr="Выставочная зона (спортивный зал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142984"/>
            <a:ext cx="3857652" cy="2169928"/>
          </a:xfrm>
          <a:prstGeom prst="rect">
            <a:avLst/>
          </a:prstGeom>
        </p:spPr>
      </p:pic>
      <p:pic>
        <p:nvPicPr>
          <p:cNvPr id="9" name="Рисунок 8" descr="WP_20131025_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357562"/>
            <a:ext cx="2786050" cy="1671630"/>
          </a:xfrm>
          <a:prstGeom prst="rect">
            <a:avLst/>
          </a:prstGeom>
        </p:spPr>
      </p:pic>
      <p:pic>
        <p:nvPicPr>
          <p:cNvPr id="12" name="Рисунок 11" descr="WP_20131025_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000372"/>
            <a:ext cx="3214711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лена\Downloads\79970861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РАЗВЛЕЧЕНИЯ И ВЫСТАВКИ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P_20140227_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5" y="1285860"/>
            <a:ext cx="3048021" cy="2286016"/>
          </a:xfrm>
          <a:prstGeom prst="rect">
            <a:avLst/>
          </a:prstGeom>
        </p:spPr>
      </p:pic>
      <p:pic>
        <p:nvPicPr>
          <p:cNvPr id="6147" name="Picture 3" descr="C:\Users\Алена\Desktop\для конкурса здоровье\_21839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285859"/>
            <a:ext cx="3250430" cy="2166953"/>
          </a:xfrm>
          <a:prstGeom prst="rect">
            <a:avLst/>
          </a:prstGeom>
          <a:noFill/>
        </p:spPr>
      </p:pic>
      <p:pic>
        <p:nvPicPr>
          <p:cNvPr id="6148" name="Picture 4" descr="F:\на конкурс\DSCN5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86190"/>
            <a:ext cx="3682925" cy="2071702"/>
          </a:xfrm>
          <a:prstGeom prst="rect">
            <a:avLst/>
          </a:prstGeom>
          <a:noFill/>
        </p:spPr>
      </p:pic>
      <p:pic>
        <p:nvPicPr>
          <p:cNvPr id="14" name="Рисунок 13" descr="DSCN49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3714752"/>
            <a:ext cx="3937026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лена\Downloads\79970861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P_20131126_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1142984"/>
            <a:ext cx="3214710" cy="1928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314324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открытых дверей или как родители превратились в детей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Алена\Desktop\для конкурса здоровье\P129005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142984"/>
            <a:ext cx="2500330" cy="187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71868" y="3071810"/>
            <a:ext cx="2928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«Молоко и молочные продукты». Родители проводят беседу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Алена\Desktop\для конкурса здоровье\SDC181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929066"/>
            <a:ext cx="2931142" cy="21983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6211669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Районная родительская конференция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F:\на конкурс\DSCN5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143380"/>
            <a:ext cx="3174935" cy="17859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786182" y="600076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Форум «Большая перемена»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Флеш-моб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F:\на конкурс\SDC182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9621" y="1071546"/>
            <a:ext cx="2784379" cy="208828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643702" y="3429000"/>
            <a:ext cx="25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 выходного дня (День здоровья)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 descr="F:\на конкурс\SDC182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40624" y="4286256"/>
            <a:ext cx="2403376" cy="1802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на\Downloads\79970861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5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4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3214678" cy="180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3286124"/>
            <a:ext cx="3929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Кружок «Шашки, шахматы» организован родителями старшей группы в 2014г.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N46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09" y="1571611"/>
            <a:ext cx="3357587" cy="18886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6248" y="357187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Кружок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Здоровячок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N53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4071942"/>
            <a:ext cx="3929090" cy="22101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1736" y="648866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Кружок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Степ-аэробики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на\Downloads\79970861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ПРЕДМЕТНАЯ СРЕДА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5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3714744" cy="208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Чудотворова С.Г. подг. гр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142984"/>
            <a:ext cx="2214578" cy="2952770"/>
          </a:xfrm>
          <a:prstGeom prst="rect">
            <a:avLst/>
          </a:prstGeom>
        </p:spPr>
      </p:pic>
      <p:pic>
        <p:nvPicPr>
          <p:cNvPr id="7" name="Рисунок 6" descr="младшая групп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285860"/>
            <a:ext cx="2235696" cy="1676772"/>
          </a:xfrm>
          <a:prstGeom prst="rect">
            <a:avLst/>
          </a:prstGeom>
        </p:spPr>
      </p:pic>
      <p:pic>
        <p:nvPicPr>
          <p:cNvPr id="8" name="Рисунок 7" descr="Комарова А.Н. яс. гр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3143248"/>
            <a:ext cx="1857388" cy="1393041"/>
          </a:xfrm>
          <a:prstGeom prst="rect">
            <a:avLst/>
          </a:prstGeom>
        </p:spPr>
      </p:pic>
      <p:pic>
        <p:nvPicPr>
          <p:cNvPr id="9" name="Рисунок 8" descr="Жмогина В.В. сред. гр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286124"/>
            <a:ext cx="1928808" cy="2571744"/>
          </a:xfrm>
          <a:prstGeom prst="rect">
            <a:avLst/>
          </a:prstGeom>
        </p:spPr>
      </p:pic>
      <p:pic>
        <p:nvPicPr>
          <p:cNvPr id="10" name="Рисунок 9" descr="Дернейко Е.Е. мл. гр.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4810" y="4214818"/>
            <a:ext cx="1949944" cy="1462458"/>
          </a:xfrm>
          <a:prstGeom prst="rect">
            <a:avLst/>
          </a:prstGeom>
        </p:spPr>
      </p:pic>
      <p:pic>
        <p:nvPicPr>
          <p:cNvPr id="11" name="Рисунок 10" descr="Дежурная И.А. стар. гр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14546" y="3571876"/>
            <a:ext cx="1768073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116</Words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АДОУ «Юргинский детский сад Юргинского муниципального района»   Система физкультурно – оздоровительной работы  Областной конкурс «Здоровые дети – здоровая страна» Номинация «Лучший инновационный опыт оздоровления и физического развития детей» </vt:lpstr>
      <vt:lpstr>Слайд 2</vt:lpstr>
      <vt:lpstr>Утренняя гимнастика и закаливание</vt:lpstr>
      <vt:lpstr>Физкультурные занятия и занятия по валеологии</vt:lpstr>
      <vt:lpstr>Коллектив и спорт</vt:lpstr>
      <vt:lpstr>РАЗВЛЕЧЕНИЯ И ВЫСТАВКИ</vt:lpstr>
      <vt:lpstr>РАБОТА С РОДИТЕЛЯМИ</vt:lpstr>
      <vt:lpstr>ДОПОЛНИТЕЛЬНОЕ ОБРАЗОВАНИЕ</vt:lpstr>
      <vt:lpstr>ПРЕДМЕТНАЯ СРЕДА</vt:lpstr>
      <vt:lpstr>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АДОУ «Юргинский детский сад Юргинского муниципального района»</dc:title>
  <dc:creator>Алена</dc:creator>
  <cp:lastModifiedBy>Алена</cp:lastModifiedBy>
  <cp:revision>23</cp:revision>
  <dcterms:created xsi:type="dcterms:W3CDTF">2015-04-16T05:01:49Z</dcterms:created>
  <dcterms:modified xsi:type="dcterms:W3CDTF">2015-04-16T08:50:19Z</dcterms:modified>
</cp:coreProperties>
</file>