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0" r:id="rId14"/>
    <p:sldId id="281" r:id="rId15"/>
    <p:sldId id="282" r:id="rId16"/>
    <p:sldId id="283" r:id="rId17"/>
    <p:sldId id="258" r:id="rId18"/>
    <p:sldId id="263" r:id="rId19"/>
    <p:sldId id="259" r:id="rId20"/>
    <p:sldId id="260" r:id="rId21"/>
    <p:sldId id="265" r:id="rId22"/>
    <p:sldId id="268" r:id="rId23"/>
    <p:sldId id="267" r:id="rId24"/>
    <p:sldId id="266" r:id="rId25"/>
    <p:sldId id="284" r:id="rId26"/>
    <p:sldId id="269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ст. воспитателя\пед-г года\шаблоны\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28" y="0"/>
            <a:ext cx="91483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492897"/>
            <a:ext cx="5184576" cy="129614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«ОВОЩИ НА ГРЯДКЕ,  </a:t>
            </a:r>
            <a:b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ЗДОРОВЬЕ В ПОРЯДКЕ!</a:t>
            </a:r>
            <a:r>
              <a:rPr lang="ru-RU" sz="3600" b="1" i="1" dirty="0" smtClean="0"/>
              <a:t>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77072"/>
            <a:ext cx="2768352" cy="9856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err="1" smtClean="0">
                <a:solidFill>
                  <a:schemeClr val="tx1"/>
                </a:solidFill>
              </a:rPr>
              <a:t>Дернейко</a:t>
            </a:r>
            <a:r>
              <a:rPr lang="ru-RU" dirty="0" smtClean="0">
                <a:solidFill>
                  <a:schemeClr val="tx1"/>
                </a:solidFill>
              </a:rPr>
              <a:t> Е.Е.,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воспитатель, высшей категории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1429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АДОУ «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Юргинский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детский сад Юргинского муниципального района»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571472" y="642918"/>
            <a:ext cx="7898789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«Коммуникация»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и беседы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 «Дары осени»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«На даче»,  «Чудесная корзиночка»,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«Что растёт на огороде?», « На подмогу в огород».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«Найди и назови овощи на картинке», «Кто внимательный?»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ЗКР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«Собираем урожай» (формировать знания детей  об овощах , различать знакомые, правильно выполнять   игровые действия).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Активизировать  в речи названия овощей. Закрепление знаний об основных цветах и формах предметах.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Театрализованный показ сказки: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«Репка»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5" name="Picture 1" descr="ре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14554"/>
            <a:ext cx="5715040" cy="392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«Познание»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Общение и показ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«Что растет на нашей грядке?», «Таблетки растут на грядке»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 презентации для детей: «Огород», «Полезное и вредное», «Что и как растет»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Дидактические картинки для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ознакомления: «Овощи», плакат «Овощи».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_20434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256"/>
            <a:ext cx="3643338" cy="224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57224" y="1785926"/>
            <a:ext cx="70009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Дидактические игры и упражнения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«Подбери по размеру», «Волшебный мешочек», «Найди пару», « Что сажают в огороде», «Чего не стало»,  «Раздели на группы», «Какой формы?»,  «Собери овощи из частей», «Корзиночка»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шнуровочка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«Овощи», «Собираем урожай», «Витаминная корзинка» (рамки вкладыши), «Овощная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мозайка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», «Репка»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пазлы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01014" cy="1757362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Игры-экспериментирования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«Найди такой же» (обследование на ощупь-горох, фасоль и т.п.), «Угадай на вкус».</a:t>
            </a:r>
          </a:p>
          <a:p>
            <a:endParaRPr lang="ru-RU" dirty="0"/>
          </a:p>
        </p:txBody>
      </p:sp>
      <p:pic>
        <p:nvPicPr>
          <p:cNvPr id="38914" name="Picture 2" descr="фас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469384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6643734" cy="121444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деятельность: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« Посадка  семян овощей в землю»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посе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352964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поли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643182"/>
            <a:ext cx="352692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_20435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62" y="4439927"/>
            <a:ext cx="3643338" cy="241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57224" y="1071546"/>
            <a:ext cx="65008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Продуктивная деятельность: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 Готовим салат ВИНИГРЕТ»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5" name="Picture 5" descr="винегр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67986"/>
            <a:ext cx="4214842" cy="316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ВСЕ\ВСЕ ФОТО ДЕТСАДА\здание 2\проект Дернейко\свек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4276893" cy="3207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1142984"/>
            <a:ext cx="735811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«Художественное творчество»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Рисование: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с красками «Овощи».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«Поможем деду собрать картошку в мешок». «Рисование овощами» (нетрадиционная техника рисования)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pic>
        <p:nvPicPr>
          <p:cNvPr id="6" name="Picture 2" descr="рисова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6478002" cy="486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142984"/>
            <a:ext cx="79295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Лепка: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«Помидоры, огурцы, свёкла и картошка»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«Морковка для зайки»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лепка овощ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286124"/>
            <a:ext cx="3348982" cy="2500330"/>
          </a:xfrm>
          <a:prstGeom prst="rect">
            <a:avLst/>
          </a:prstGeom>
          <a:noFill/>
        </p:spPr>
      </p:pic>
      <p:pic>
        <p:nvPicPr>
          <p:cNvPr id="11267" name="Picture 3" descr="леп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5" y="3214686"/>
            <a:ext cx="353770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57224" y="1857365"/>
            <a:ext cx="685804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познавательно — исследовательский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Аппликация: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«Борщ в кастрюле»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«Заготовки на зиму: Огурцы и помидоры в банках».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ЗАНЯТИЕ АПЛИК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875158"/>
            <a:ext cx="4672015" cy="350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pic>
        <p:nvPicPr>
          <p:cNvPr id="22531" name="Picture 3" descr="Засолка овощ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71612"/>
            <a:ext cx="6101300" cy="456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785794"/>
            <a:ext cx="757242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художественной литературы»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(рассказывание):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русск. народ. сказка «Репка»,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белор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народ. сказка «Пых», Е.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Бехлерова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«Капустный      лист», С. Маршак. «Синьор помидор», Н.Носов. «огурцы». 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Масаинов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Гнешева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И. «Артисты с грядки».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иллюстрации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рассматривание иллюстраций различных овощей (загадки).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Видео презентация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«Овощи» (стихи).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стихов: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Прокофьева «Огород»,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«Морковный сок», Е.Трутнева «Урожай, урожай!»,  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«Грядка»,  Ю. Ф. Глушенко «Овощи», Ю.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Тувим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«Приходите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огорд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 Благинина «Картошка», Э. Островская. «Огурец»,  Л. Квитка. «Кочан».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Малые фольклорные формы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Потешка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Огуречик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огуречик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«Музыка»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разучивание песни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«Урожай собирай», «Антошка»,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Просмотр мультфильмов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«Приключения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огуречика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«Веселый огород»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6" y="0"/>
            <a:ext cx="9127524" cy="6858000"/>
          </a:xfrm>
          <a:prstGeom prst="rect">
            <a:avLst/>
          </a:prstGeom>
          <a:noFill/>
        </p:spPr>
      </p:pic>
      <p:pic>
        <p:nvPicPr>
          <p:cNvPr id="24578" name="Picture 2" descr="семейный рецеп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5594394" cy="419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1000108"/>
            <a:ext cx="65008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Познавательный досуг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Витаминки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с грядки»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(мероприятие с родителями)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pic>
        <p:nvPicPr>
          <p:cNvPr id="23554" name="Picture 2" descr="угощение от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661912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сала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3" y="908720"/>
            <a:ext cx="67378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родител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836712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pic>
        <p:nvPicPr>
          <p:cNvPr id="41986" name="Picture 2" descr="угощение от родите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42826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сала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12095"/>
            <a:ext cx="4243391" cy="317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0"/>
            <a:ext cx="785818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 реализации проекта: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400" b="1" i="1" u="sng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Понимание детьми о необходимости правильного питания, что в овощах много полезных витамин необходимых для здоровья, и то, что для выращивания овощей нужен уход за ними.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Привитие детям любви бережного отношения к овощам.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детей познавательной активности, творческих способностей.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071546"/>
            <a:ext cx="6929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 проекта: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 больше  едят  овощи и блюда из овощей.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задают вопросы о правильном питании, здоровом образе жизни.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проявляют интерес к выращиванию и уходу овощных культур.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стали интересоваться приготовлением блюд из овощей.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57224" y="4919008"/>
            <a:ext cx="764386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тематической папки «Витаминные семейки»;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плакатов на тему «Полезные продукты», «Вредные продукты»;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07154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857224" y="4919008"/>
            <a:ext cx="7643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1357298"/>
            <a:ext cx="5715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Калейдоскоп  мнений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нимок3213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071678"/>
            <a:ext cx="2339550" cy="1333620"/>
          </a:xfrm>
          <a:prstGeom prst="rect">
            <a:avLst/>
          </a:prstGeom>
        </p:spPr>
      </p:pic>
      <p:pic>
        <p:nvPicPr>
          <p:cNvPr id="8" name="Рисунок 7" descr="Снимок258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500306"/>
            <a:ext cx="2357454" cy="1144250"/>
          </a:xfrm>
          <a:prstGeom prst="rect">
            <a:avLst/>
          </a:prstGeom>
        </p:spPr>
      </p:pic>
      <p:pic>
        <p:nvPicPr>
          <p:cNvPr id="9" name="Рисунок 8" descr="роол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3643314"/>
            <a:ext cx="1428760" cy="18706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24" y="3714752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Детям очень понравился проект, стали задавать много вопросов о полезных овощах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585789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Такая формы работы очень интересна не только детям, но  и педагогам  и родителям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414338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очень понравилось садить семена и наблюдать за ними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количеству участников: коллективный.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контингенту участников: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смешанный (дети, родители, педагоги).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продолжительности: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краткосрочный - 2 недели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Развитие познавательных и творческих способностей детей в процессе познавательно-исследовательской деятельности.</a:t>
            </a:r>
          </a:p>
          <a:p>
            <a:r>
              <a:rPr lang="ru-RU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Систематизирование и обобщение представлений  детей об овощах.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Обогащение активного словаря за счет существительных, обозначающих овощи  прилагательных, обозначающих признаки и свойство предмета.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Дать знания о витаминах, об их пользе для здоровья человека, о содержании тех или иных витаминах в овощах.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Развитие логического мышления, внимания, любознательности, бережного отношения к природе.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Развитие  умения исследовательских действий.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Учить детей изображать овощи  на занятиях по рисованию, лепке, аппликации, используя различные способы и средства изображения.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.Формировать познавательный интерес  к окружающему миру,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родной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214414" y="1071546"/>
            <a:ext cx="42862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леп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2286016" cy="17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596" y="407194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МЛАДШЕЙ ГРУППЫ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Засолка овощ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2220748" cy="16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3438" y="3857628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семейный рецеп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286256"/>
            <a:ext cx="2312616" cy="173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86182" y="614364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6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наглядный, словесный, практический.</a:t>
            </a:r>
          </a:p>
          <a:p>
            <a:r>
              <a:rPr lang="ru-RU" sz="3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Приемы: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чтение воспитателем стихов, сказок, рассказов, загадывание загадок;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наблюдение;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рассматривание книжных иллюстраций, муляжей, наглядного материала;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проведение дидактических игр;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заучивание стихотворений детьми;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беседы с элементами диалога, обобщающие рассказы воспитателя;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ответы на вопросы педагога, детей;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сообщение дополнительного материала воспитателем, родителями;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организация продуктивной деятельности;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организация познавательно-исследовательской деятельности;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приготовление родителями и детьми  различных витаминных салатов, поделок из овощей;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проведение итогового мероприятия.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85818"/>
          </a:xfrm>
        </p:spPr>
        <p:txBody>
          <a:bodyPr>
            <a:noAutofit/>
          </a:bodyPr>
          <a:lstStyle/>
          <a:p>
            <a:r>
              <a:rPr lang="ru-RU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работы с детьми: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«Физическая культура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Picture 4" descr="D:\ВСЕ\ВСЕ ФОТО ДЕТСАДА\здание 2\проект Дернейко\огород иг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672474" cy="2753802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5143512"/>
            <a:ext cx="5572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Спортивные упражнения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«Соберем в корзинку овощи»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Подвижные игры: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«Поезд» (на дачу).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SCN04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3116"/>
            <a:ext cx="39814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7686" y="52863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Практические упражнения: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«Чистые ладошки» (побуждать желание детей самостоятельно мыть руки с мылом, насухо вытирать их индивидуальным полотенцем).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«Засолка капусты»,  «Огород»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(видео-приложение)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Игровой само-массаж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Мы растем»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«По дорожке в огород»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Профилактика нарушения осанки и свода стопы: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«Дорожка здоровья»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«Социализация»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ситуации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«Мама готовит обед», «Накормим куклу обедом»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«Сварим суп», «Из чего и как готовят еду».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для ст. воспитателя\пед-г года\шаблоны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524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1142984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Сюжетно-ролевая игра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«Поварята», «Овощная лавка»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 даче»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14554"/>
            <a:ext cx="5857916" cy="43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500</Words>
  <Application>Microsoft Office PowerPoint</Application>
  <PresentationFormat>Экран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«ОВОЩИ НА ГРЯДКЕ,   ЗДОРОВЬЕ В ПОРЯДКЕ!» </vt:lpstr>
      <vt:lpstr>Слайд 2</vt:lpstr>
      <vt:lpstr>Слайд 3</vt:lpstr>
      <vt:lpstr>Слайд 4</vt:lpstr>
      <vt:lpstr>Слайд 5</vt:lpstr>
      <vt:lpstr>Слайд 6</vt:lpstr>
      <vt:lpstr>Форма работы с детьми: </vt:lpstr>
      <vt:lpstr>Слайд 8</vt:lpstr>
      <vt:lpstr>Слайд 9</vt:lpstr>
      <vt:lpstr>Слайд 10</vt:lpstr>
      <vt:lpstr>Театрализованный показ сказки: «Репка» </vt:lpstr>
      <vt:lpstr>Слайд 12</vt:lpstr>
      <vt:lpstr>Слайд 13</vt:lpstr>
      <vt:lpstr>Слайд 14</vt:lpstr>
      <vt:lpstr>Исследовательская деятельность:   « Посадка  семян овощей в землю»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«ОВОЩИ НА ГРЯДКЕ,   ЗДОРОВЬЕ В ПОРЯДКЕ!» </dc:title>
  <dc:creator>user</dc:creator>
  <cp:lastModifiedBy>User</cp:lastModifiedBy>
  <cp:revision>13</cp:revision>
  <dcterms:created xsi:type="dcterms:W3CDTF">2015-02-23T07:38:14Z</dcterms:created>
  <dcterms:modified xsi:type="dcterms:W3CDTF">2015-03-05T11:02:17Z</dcterms:modified>
</cp:coreProperties>
</file>