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0" autoAdjust="0"/>
    <p:restoredTop sz="94660"/>
  </p:normalViewPr>
  <p:slideViewPr>
    <p:cSldViewPr>
      <p:cViewPr varScale="1">
        <p:scale>
          <a:sx n="83" d="100"/>
          <a:sy n="83" d="100"/>
        </p:scale>
        <p:origin x="-1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96278-BB84-49E3-9001-0E38AD0332C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39852-AF74-4D34-AA62-4A45D56F8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CB91-4E42-43CB-AC0B-FC9B576709F6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A711-6201-4C45-91D5-3228DE061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sktop\0003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91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АДОУ «Юргинский детский сад Юргинского муниципального района»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Районная акция 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«Сказочные лабиринты игры»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sktop\0003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91" y="0"/>
            <a:ext cx="91614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964488" cy="86409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314590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1.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ребёнка познавательного интереса, желания и потребности узнать новое.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       Развитие наблюдательности, исследовательского подхода к явлениям окружающей действительности.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       Развитие воображения, креативности мышления.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        Формирование базисных представлений, речевых умении.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        Гармоничное, сбалансированное развитие у детей эмоционально-образного и логических начал.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        Совершенствование интеллектуальных способностей у детей (развитие логического и творческого мышления у детей, развитие внимания, развитие воображения, памяти и речи).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sktop\0003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91" y="0"/>
            <a:ext cx="91614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8964488" cy="86409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 АКЦИИ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31459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путешествие на корабле, где главной целью будет выполнение заданий капитана, а по итогам дня выбирается «самый, самый…» и создается книга достижений.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sktop\0003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91" y="0"/>
            <a:ext cx="91614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5148064" cy="532859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ТЕМАТИЧЕСКИЕ ДНИ: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русского языка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большой картины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переучета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России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путешествия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пиратов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День все наоборот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фантиков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бантиков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знатоков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-День песен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sktop\0003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91" y="0"/>
            <a:ext cx="91614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548680"/>
            <a:ext cx="4536504" cy="965969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акции тесно взаимодействовали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348880"/>
            <a:ext cx="5328592" cy="28578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Автономное учреждение дополнительного образования «Юргинский центр спорта и работы с молодежью «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esktop\0003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91" y="0"/>
            <a:ext cx="9161491" cy="6858000"/>
          </a:xfrm>
          <a:prstGeom prst="rect">
            <a:avLst/>
          </a:prstGeom>
          <a:noFill/>
        </p:spPr>
      </p:pic>
      <p:pic>
        <p:nvPicPr>
          <p:cNvPr id="6" name="Рисунок 5" descr="Bsy84l6JI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3995936" cy="2996952"/>
          </a:xfrm>
          <a:prstGeom prst="rect">
            <a:avLst/>
          </a:prstGeom>
        </p:spPr>
      </p:pic>
      <p:pic>
        <p:nvPicPr>
          <p:cNvPr id="7" name="Рисунок 6" descr="d2VuY4TSX2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6632"/>
            <a:ext cx="4379979" cy="3284984"/>
          </a:xfrm>
          <a:prstGeom prst="rect">
            <a:avLst/>
          </a:prstGeom>
        </p:spPr>
      </p:pic>
      <p:pic>
        <p:nvPicPr>
          <p:cNvPr id="8" name="Рисунок 7" descr="DSCN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355976" cy="3266982"/>
          </a:xfrm>
          <a:prstGeom prst="rect">
            <a:avLst/>
          </a:prstGeom>
        </p:spPr>
      </p:pic>
      <p:pic>
        <p:nvPicPr>
          <p:cNvPr id="9" name="Рисунок 8" descr="DSCN99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356992"/>
            <a:ext cx="4608512" cy="3456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73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АДОУ «Юргинский детский сад Юргинского муниципального района»</vt:lpstr>
      <vt:lpstr>ЦЕЛИ И ЗАДАЧИ</vt:lpstr>
      <vt:lpstr>ИДЕЯ АКЦИИ</vt:lpstr>
      <vt:lpstr>ТЕМАТИЧЕСКИЕ ДНИ: -День русского языка -День большой картины -День переучета -День России -День путешествия  -День пиратов - День все наоборот -День фантиков -День бантиков -День знатоков -День песен</vt:lpstr>
      <vt:lpstr>В ходе акции тесно взаимодействовали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 Всероссийского конкурса «Семья года» Номинация  «Семья – хранитель традиций».</dc:title>
  <dc:creator>1</dc:creator>
  <cp:lastModifiedBy>1</cp:lastModifiedBy>
  <cp:revision>5</cp:revision>
  <dcterms:created xsi:type="dcterms:W3CDTF">2016-07-21T16:20:38Z</dcterms:created>
  <dcterms:modified xsi:type="dcterms:W3CDTF">2018-06-21T14:34:27Z</dcterms:modified>
</cp:coreProperties>
</file>