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57189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Исследовательский информационный проект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06BA06"/>
                </a:solidFill>
              </a:rPr>
              <a:t>«В здоровом теле – </a:t>
            </a:r>
            <a:br>
              <a:rPr lang="ru-RU" sz="4800" b="1" dirty="0" smtClean="0">
                <a:solidFill>
                  <a:srgbClr val="06BA06"/>
                </a:solidFill>
              </a:rPr>
            </a:br>
            <a:r>
              <a:rPr lang="ru-RU" sz="4800" b="1" dirty="0" smtClean="0">
                <a:solidFill>
                  <a:srgbClr val="06BA06"/>
                </a:solidFill>
              </a:rPr>
              <a:t>здоровый дух».</a:t>
            </a:r>
            <a:endParaRPr lang="ru-RU" sz="4800" b="1" dirty="0">
              <a:solidFill>
                <a:srgbClr val="06BA06"/>
              </a:solidFill>
            </a:endParaRPr>
          </a:p>
        </p:txBody>
      </p:sp>
      <p:pic>
        <p:nvPicPr>
          <p:cNvPr id="1026" name="Picture 2" descr="C:\Users\Алена\Desktop\фото\дети и педагоги, экскурсии, прогулки\DSCN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692529" cy="2770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414338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средней группы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Трофимова Любовь Михайловна,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квалификационная категория,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1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отличник народного образования.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на\Desktop\фото\Михайловна фото\P107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7825" y="1500101"/>
            <a:ext cx="4571886" cy="3429024"/>
          </a:xfrm>
          <a:prstGeom prst="rect">
            <a:avLst/>
          </a:prstGeom>
          <a:noFill/>
        </p:spPr>
      </p:pic>
      <p:pic>
        <p:nvPicPr>
          <p:cNvPr id="21507" name="Picture 3" descr="C:\Users\Алена\Desktop\фото\Михайловна фото\P1070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4293900" cy="3220528"/>
          </a:xfrm>
          <a:prstGeom prst="rect">
            <a:avLst/>
          </a:prstGeom>
          <a:noFill/>
        </p:spPr>
      </p:pic>
      <p:pic>
        <p:nvPicPr>
          <p:cNvPr id="21508" name="Picture 4" descr="C:\Users\Алена\Desktop\фото\Михайловна фото\P107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909918" cy="293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лена\Desktop\фото\Михайловна фото\P107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3615"/>
            <a:ext cx="7552557" cy="566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85728"/>
            <a:ext cx="9715568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Советы родителям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C:\Users\Алена\Desktop\фото\Михайловна фото\DSCN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834479" cy="36258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2531" name="Picture 3" descr="C:\Users\Алена\Desktop\фото\Михайловна фото\DSCN3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2" y="2928934"/>
            <a:ext cx="4908541" cy="3681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ена\Desktop\фото\Михайловна фото\DSCN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7812">
            <a:off x="341748" y="487743"/>
            <a:ext cx="5143568" cy="385767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555" name="Picture 3" descr="C:\Users\Алена\Desktop\фото\Михайловна фото\DSCN1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5192727" cy="389586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Воздушные процедуры после сна.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C:\Users\Алена\Desktop\фото\Михайловна фото\P1070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429156" cy="3321973"/>
          </a:xfrm>
          <a:prstGeom prst="rect">
            <a:avLst/>
          </a:prstGeom>
          <a:noFill/>
        </p:spPr>
      </p:pic>
      <p:pic>
        <p:nvPicPr>
          <p:cNvPr id="24579" name="Picture 3" descr="C:\Users\Алена\Desktop\фото\Михайловна фото\P107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62237"/>
            <a:ext cx="4527539" cy="3395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фото\Михайловна фото\P1070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714763" cy="35361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3" name="Picture 3" descr="C:\Users\Алена\Desktop\фото\Михайловна фото\P107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45" y="3429000"/>
            <a:ext cx="4571855" cy="3429000"/>
          </a:xfrm>
          <a:prstGeom prst="rect">
            <a:avLst/>
          </a:prstGeom>
          <a:noFill/>
        </p:spPr>
      </p:pic>
      <p:pic>
        <p:nvPicPr>
          <p:cNvPr id="25604" name="Picture 4" descr="C:\Users\Алена\Desktop\фото\Михайловна фото\P107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8890"/>
            <a:ext cx="4572000" cy="342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фото\Михайловна фото\P107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052300" cy="3789346"/>
          </a:xfrm>
          <a:prstGeom prst="rect">
            <a:avLst/>
          </a:prstGeom>
          <a:noFill/>
        </p:spPr>
      </p:pic>
      <p:pic>
        <p:nvPicPr>
          <p:cNvPr id="2051" name="Picture 3" descr="C:\Users\Алена\Desktop\фото\Михайловна фото\P107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15" y="3357562"/>
            <a:ext cx="4480814" cy="3360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600844" cy="41434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u="sng" dirty="0" smtClean="0">
                <a:solidFill>
                  <a:srgbClr val="FF0000"/>
                </a:solidFill>
              </a:rPr>
              <a:t>Предполагаемые результаты.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Дети узнают: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Как можно сохранить свое здоровье самому;</a:t>
            </a:r>
            <a:br>
              <a:rPr lang="ru-RU" sz="2200" dirty="0" smtClean="0"/>
            </a:br>
            <a:r>
              <a:rPr lang="ru-RU" sz="2200" dirty="0" smtClean="0"/>
              <a:t>- Для чего нужно массировать пальчики;</a:t>
            </a:r>
            <a:br>
              <a:rPr lang="ru-RU" sz="2200" dirty="0" smtClean="0"/>
            </a:br>
            <a:r>
              <a:rPr lang="ru-RU" sz="2200" dirty="0" smtClean="0"/>
              <a:t>- О правильном питании;</a:t>
            </a:r>
            <a:br>
              <a:rPr lang="ru-RU" sz="2200" dirty="0" smtClean="0"/>
            </a:br>
            <a:r>
              <a:rPr lang="ru-RU" sz="2200" dirty="0" smtClean="0"/>
              <a:t>- О витаминах, которые нужны нашему организму для усвоения пищи, способствующие росту нашего организма, сопротивляемость инфекционных заболеваний;</a:t>
            </a:r>
            <a:br>
              <a:rPr lang="ru-RU" sz="2200" dirty="0" smtClean="0"/>
            </a:br>
            <a:r>
              <a:rPr lang="ru-RU" sz="2200" dirty="0" smtClean="0"/>
              <a:t>- Новые спортивные игры и развлечения вместе с родителями;</a:t>
            </a:r>
            <a:br>
              <a:rPr lang="ru-RU" sz="2200" dirty="0" smtClean="0"/>
            </a:br>
            <a:r>
              <a:rPr lang="ru-RU" sz="2200" dirty="0" smtClean="0"/>
              <a:t>- Разучивание и выступление с новыми видами спортивных танцев на утренниках.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Алена\Desktop\фото\Михайловна фото\SAM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34358"/>
            <a:ext cx="5730916" cy="322364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5643602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</a:rPr>
              <a:t>Цель проекта: </a:t>
            </a:r>
            <a:r>
              <a:rPr lang="ru-RU" sz="2700" b="1" dirty="0" smtClean="0"/>
              <a:t>формирование у детей основ здорового образа жизни и потребности в самостоятельной двигательной деятельности.</a:t>
            </a:r>
            <a:br>
              <a:rPr lang="ru-RU" sz="2700" b="1" dirty="0" smtClean="0"/>
            </a:br>
            <a:r>
              <a:rPr lang="ru-RU" sz="2700" b="1" u="sng" dirty="0" smtClean="0">
                <a:solidFill>
                  <a:srgbClr val="FF0000"/>
                </a:solidFill>
              </a:rPr>
              <a:t>Задачи: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 получение элементарных знаний о своем организме, способах укрепления собственного здоровья;</a:t>
            </a:r>
            <a:br>
              <a:rPr lang="ru-RU" sz="2700" b="1" dirty="0" smtClean="0"/>
            </a:br>
            <a:r>
              <a:rPr lang="ru-RU" sz="2700" b="1" dirty="0" smtClean="0"/>
              <a:t>- обратить внимание на то, что правильное питание, физзарядка, массаж, чистота вокруг нас способствует крепкому здоровью.</a:t>
            </a:r>
            <a:br>
              <a:rPr lang="ru-RU" sz="2700" b="1" dirty="0" smtClean="0"/>
            </a:br>
            <a:r>
              <a:rPr lang="ru-RU" sz="2700" b="1" dirty="0" smtClean="0"/>
              <a:t>- создать у детей радостное настроение, высокий эмоциональный подъем;</a:t>
            </a:r>
            <a:br>
              <a:rPr lang="ru-RU" sz="2700" b="1" dirty="0" smtClean="0"/>
            </a:br>
            <a:r>
              <a:rPr lang="ru-RU" sz="2700" b="1" dirty="0" smtClean="0"/>
              <a:t>- совершенствовать у детей умение общаться, воспитывать уверенность в себе, волевые качества.</a:t>
            </a:r>
            <a:br>
              <a:rPr lang="ru-RU" sz="2700" b="1" dirty="0" smtClean="0"/>
            </a:br>
            <a:r>
              <a:rPr lang="ru-RU" sz="2700" b="1" dirty="0" smtClean="0"/>
              <a:t>- обогатить родителей знаниями и практическими умениями в организации и проведении досуга с детьми.</a:t>
            </a:r>
            <a:br>
              <a:rPr lang="ru-RU" sz="2700" b="1" dirty="0" smtClean="0"/>
            </a:br>
            <a:r>
              <a:rPr lang="ru-RU" sz="27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Этапы проекта.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Заучивание </a:t>
            </a:r>
            <a:r>
              <a:rPr lang="ru-RU" b="1" dirty="0" err="1" smtClean="0">
                <a:solidFill>
                  <a:srgbClr val="0070C0"/>
                </a:solidFill>
              </a:rPr>
              <a:t>потешек</a:t>
            </a:r>
            <a:r>
              <a:rPr lang="ru-RU" b="1" dirty="0" smtClean="0">
                <a:solidFill>
                  <a:srgbClr val="0070C0"/>
                </a:solidFill>
              </a:rPr>
              <a:t>, частушек о здоровье.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Алена\Desktop\фото\Михайловна фото\DSCN1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8" y="1785926"/>
            <a:ext cx="4798995" cy="360046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4339" name="Picture 3" descr="C:\Users\Алена\Desktop\фото\Михайловна фото\DSCN1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454082" cy="33416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лена\Desktop\фото\Михайловна фото\DSCN1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17856" cy="571533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14290"/>
            <a:ext cx="9358346" cy="128588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Разучивание физкультминуток,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писихогимнастики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массажа.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C:\Users\Алена\Desktop\фото\Михайловна фото\DSCN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632346" cy="3475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87" name="Picture 3" descr="C:\Users\Алена\Desktop\фото\Михайловна фото\P107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21" y="3214686"/>
            <a:ext cx="4480814" cy="33607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на\Desktop\фото\Михайловна фото\P107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052300" cy="3789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411" name="Picture 3" descr="C:\Users\Алена\Desktop\фото\Михайловна фото\P107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55" y="3000372"/>
            <a:ext cx="4670442" cy="3502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на\Desktop\фото\Михайловна фото\P107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861165" cy="5146037"/>
          </a:xfrm>
          <a:prstGeom prst="rect">
            <a:avLst/>
          </a:prstGeom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500990" cy="10287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Экскурсия в спорткомплекс.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Users\Алена\Desktop\фото\Михайловна фото\P107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267">
            <a:off x="176101" y="1099050"/>
            <a:ext cx="5238620" cy="3929090"/>
          </a:xfrm>
          <a:prstGeom prst="rect">
            <a:avLst/>
          </a:prstGeom>
          <a:noFill/>
        </p:spPr>
      </p:pic>
      <p:pic>
        <p:nvPicPr>
          <p:cNvPr id="19459" name="Picture 3" descr="C:\Users\Алена\Desktop\фото\Михайловна фото\P107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684">
            <a:off x="4189737" y="2986877"/>
            <a:ext cx="4714876" cy="353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на\Desktop\фото\Михайловна фото\P107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3214813"/>
          </a:xfrm>
          <a:prstGeom prst="rect">
            <a:avLst/>
          </a:prstGeom>
          <a:noFill/>
        </p:spPr>
      </p:pic>
      <p:pic>
        <p:nvPicPr>
          <p:cNvPr id="20483" name="Picture 3" descr="C:\Users\Алена\Desktop\фото\Михайловна фото\P107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84"/>
            <a:ext cx="4286280" cy="3214812"/>
          </a:xfrm>
          <a:prstGeom prst="rect">
            <a:avLst/>
          </a:prstGeom>
          <a:noFill/>
        </p:spPr>
      </p:pic>
      <p:pic>
        <p:nvPicPr>
          <p:cNvPr id="20485" name="Picture 5" descr="C:\Users\Алена\Desktop\фото\Михайловна фото\P1070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00438"/>
            <a:ext cx="4241777" cy="3181435"/>
          </a:xfrm>
          <a:prstGeom prst="rect">
            <a:avLst/>
          </a:prstGeom>
          <a:noFill/>
        </p:spPr>
      </p:pic>
      <p:pic>
        <p:nvPicPr>
          <p:cNvPr id="20486" name="Picture 6" descr="C:\Users\Алена\Desktop\фото\Михайловна фото\P1070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334"/>
            <a:ext cx="4286280" cy="321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</Words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Исследовательский информационный проект «В здоровом теле –  здоровый дух».</vt:lpstr>
      <vt:lpstr>Цель проекта: формирование у детей основ здорового образа жизни и потребности в самостоятельной двигательной деятельности. Задачи:  - получение элементарных знаний о своем организме, способах укрепления собственного здоровья; - обратить внимание на то, что правильное питание, физзарядка, массаж, чистота вокруг нас способствует крепкому здоровью. - создать у детей радостное настроение, высокий эмоциональный подъем; - совершенствовать у детей умение общаться, воспитывать уверенность в себе, волевые качества. - обогатить родителей знаниями и практическими умениями в организации и проведении досуга с детьми.   </vt:lpstr>
      <vt:lpstr> Этапы проекта.  Заучивание потешек, частушек о здоровье.     </vt:lpstr>
      <vt:lpstr>Слайд 4</vt:lpstr>
      <vt:lpstr>Слайд 5</vt:lpstr>
      <vt:lpstr>Слайд 6</vt:lpstr>
      <vt:lpstr>Слайд 7</vt:lpstr>
      <vt:lpstr>Экскурсия в спорткомплекс. </vt:lpstr>
      <vt:lpstr>Слайд 9</vt:lpstr>
      <vt:lpstr>Слайд 10</vt:lpstr>
      <vt:lpstr>Слайд 11</vt:lpstr>
      <vt:lpstr>Советы родителям</vt:lpstr>
      <vt:lpstr>Слайд 13</vt:lpstr>
      <vt:lpstr>Воздушные процедуры после сна. </vt:lpstr>
      <vt:lpstr>Слайд 15</vt:lpstr>
      <vt:lpstr>Слайд 16</vt:lpstr>
      <vt:lpstr>Предполагаемые результаты. Дети узнают: - Как можно сохранить свое здоровье самому; - Для чего нужно массировать пальчики; - О правильном питании; - О витаминах, которые нужны нашему организму для усвоения пищи, способствующие росту нашего организма, сопротивляемость инфекционных заболеваний; - Новые спортивные игры и развлечения вместе с родителями; - Разучивание и выступление с новыми видами спортивных танцев на утренниках.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информационный проект «В здоровом теле –  здоровый дух».</dc:title>
  <dc:creator>Алена</dc:creator>
  <cp:lastModifiedBy>Алена</cp:lastModifiedBy>
  <cp:revision>18</cp:revision>
  <dcterms:created xsi:type="dcterms:W3CDTF">2013-03-12T03:27:59Z</dcterms:created>
  <dcterms:modified xsi:type="dcterms:W3CDTF">2013-03-12T06:43:04Z</dcterms:modified>
</cp:coreProperties>
</file>