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8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15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2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0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1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386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70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0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web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eb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webp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E8618-3250-41E2-9B6B-4F517C429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1481753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детей 6-7 лет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«Космос»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83F026-0A27-4363-877F-74599D784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293096"/>
            <a:ext cx="6803136" cy="891886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</a:p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Мирошниченко Алена Викторовна</a:t>
            </a:r>
          </a:p>
          <a:p>
            <a:pPr algn="r"/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поОВР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9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AEECD5-9338-4671-8E9D-2DAFB737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33030"/>
            <a:ext cx="7680960" cy="9141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можно полететь в космос?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3BBFF5B-A2BB-4254-B06B-663194F85DA7}"/>
              </a:ext>
            </a:extLst>
          </p:cNvPr>
          <p:cNvSpPr/>
          <p:nvPr/>
        </p:nvSpPr>
        <p:spPr>
          <a:xfrm>
            <a:off x="1187624" y="1157773"/>
            <a:ext cx="2520280" cy="23672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BCC3C7F-D47B-4F00-A142-545EABE3E3A9}"/>
              </a:ext>
            </a:extLst>
          </p:cNvPr>
          <p:cNvSpPr/>
          <p:nvPr/>
        </p:nvSpPr>
        <p:spPr>
          <a:xfrm>
            <a:off x="5436098" y="1246111"/>
            <a:ext cx="2389749" cy="2367241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B6F85A5-8084-4139-B5B9-69EA8893DC42}"/>
              </a:ext>
            </a:extLst>
          </p:cNvPr>
          <p:cNvSpPr/>
          <p:nvPr/>
        </p:nvSpPr>
        <p:spPr>
          <a:xfrm>
            <a:off x="1403648" y="3933056"/>
            <a:ext cx="2764904" cy="252490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7C32E0A-3C92-493A-884E-73E76E1BB03C}"/>
              </a:ext>
            </a:extLst>
          </p:cNvPr>
          <p:cNvSpPr/>
          <p:nvPr/>
        </p:nvSpPr>
        <p:spPr>
          <a:xfrm>
            <a:off x="5657660" y="3924017"/>
            <a:ext cx="2634860" cy="252597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AEECD5-9338-4671-8E9D-2DAFB737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33030"/>
            <a:ext cx="7680960" cy="91419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планету Земля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3BBFF5B-A2BB-4254-B06B-663194F85DA7}"/>
              </a:ext>
            </a:extLst>
          </p:cNvPr>
          <p:cNvSpPr/>
          <p:nvPr/>
        </p:nvSpPr>
        <p:spPr>
          <a:xfrm>
            <a:off x="5263482" y="1475482"/>
            <a:ext cx="2520280" cy="23672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BCC3C7F-D47B-4F00-A142-545EABE3E3A9}"/>
              </a:ext>
            </a:extLst>
          </p:cNvPr>
          <p:cNvSpPr/>
          <p:nvPr/>
        </p:nvSpPr>
        <p:spPr>
          <a:xfrm>
            <a:off x="1303193" y="4089472"/>
            <a:ext cx="2389749" cy="2367241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B6F85A5-8084-4139-B5B9-69EA8893DC42}"/>
              </a:ext>
            </a:extLst>
          </p:cNvPr>
          <p:cNvSpPr/>
          <p:nvPr/>
        </p:nvSpPr>
        <p:spPr>
          <a:xfrm>
            <a:off x="1115616" y="1310903"/>
            <a:ext cx="2764904" cy="252490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7C32E0A-3C92-493A-884E-73E76E1BB03C}"/>
              </a:ext>
            </a:extLst>
          </p:cNvPr>
          <p:cNvSpPr/>
          <p:nvPr/>
        </p:nvSpPr>
        <p:spPr>
          <a:xfrm>
            <a:off x="5478904" y="3930736"/>
            <a:ext cx="2634860" cy="252597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AEECD5-9338-4671-8E9D-2DAFB737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33030"/>
            <a:ext cx="7680960" cy="914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этих космонавтов первым полетел в космос?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3BBFF5B-A2BB-4254-B06B-663194F85DA7}"/>
              </a:ext>
            </a:extLst>
          </p:cNvPr>
          <p:cNvSpPr/>
          <p:nvPr/>
        </p:nvSpPr>
        <p:spPr>
          <a:xfrm>
            <a:off x="265821" y="1003195"/>
            <a:ext cx="2520279" cy="263126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BCC3C7F-D47B-4F00-A142-545EABE3E3A9}"/>
              </a:ext>
            </a:extLst>
          </p:cNvPr>
          <p:cNvSpPr/>
          <p:nvPr/>
        </p:nvSpPr>
        <p:spPr>
          <a:xfrm>
            <a:off x="5928341" y="3789040"/>
            <a:ext cx="2764903" cy="273784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B6F85A5-8084-4139-B5B9-69EA8893DC42}"/>
              </a:ext>
            </a:extLst>
          </p:cNvPr>
          <p:cNvSpPr/>
          <p:nvPr/>
        </p:nvSpPr>
        <p:spPr>
          <a:xfrm>
            <a:off x="5276696" y="1162007"/>
            <a:ext cx="2764904" cy="252490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7C32E0A-3C92-493A-884E-73E76E1BB03C}"/>
              </a:ext>
            </a:extLst>
          </p:cNvPr>
          <p:cNvSpPr/>
          <p:nvPr/>
        </p:nvSpPr>
        <p:spPr>
          <a:xfrm>
            <a:off x="1937140" y="3731010"/>
            <a:ext cx="2634860" cy="252597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440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E8618-3250-41E2-9B6B-4F517C429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1481753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61655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63</TotalTime>
  <Words>42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Times New Roman</vt:lpstr>
      <vt:lpstr>Савон</vt:lpstr>
      <vt:lpstr>Интерактивная игра для детей 6-7 лет  по теме «Космос»</vt:lpstr>
      <vt:lpstr>На чем можно полететь в космос?</vt:lpstr>
      <vt:lpstr>Покажи планету Земля</vt:lpstr>
      <vt:lpstr>Кто из этих космонавтов первым полетел в космос?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для детей 6-7 лет  по теме «Космос»</dc:title>
  <dc:creator>User</dc:creator>
  <cp:lastModifiedBy>Ксения Мирошниченко</cp:lastModifiedBy>
  <cp:revision>9</cp:revision>
  <dcterms:created xsi:type="dcterms:W3CDTF">2020-04-10T15:35:25Z</dcterms:created>
  <dcterms:modified xsi:type="dcterms:W3CDTF">2020-04-10T16:54:58Z</dcterms:modified>
</cp:coreProperties>
</file>