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6" r:id="rId2"/>
    <p:sldId id="286" r:id="rId3"/>
    <p:sldId id="285" r:id="rId4"/>
    <p:sldId id="284" r:id="rId5"/>
    <p:sldId id="283" r:id="rId6"/>
    <p:sldId id="282" r:id="rId7"/>
    <p:sldId id="281" r:id="rId8"/>
    <p:sldId id="280" r:id="rId9"/>
    <p:sldId id="275" r:id="rId10"/>
    <p:sldId id="276" r:id="rId11"/>
    <p:sldId id="278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660"/>
  </p:normalViewPr>
  <p:slideViewPr>
    <p:cSldViewPr>
      <p:cViewPr varScale="1">
        <p:scale>
          <a:sx n="84" d="100"/>
          <a:sy n="84" d="100"/>
        </p:scale>
        <p:origin x="1469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699DD-7E17-422D-8C95-871AA9D3C8C2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45493-B260-4530-A3BB-62E2C5E8A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40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5000"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sch1449sv.mskobr.ru/users_files/admin7/images/Kh33pNWJV4pbSnJJCOIn_22_b39801cd04ff86c11200d1d8967b6984_avatar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23728" y="18864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Автономное дошкольное образовательное учреждение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Юргинский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детский сад Юргинского муниципального района»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708920"/>
            <a:ext cx="72709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Проект: Про – активное - Движение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537321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Участники проекта: Дети старшей группы «Солнышко»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Руководитель проекта: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Пайль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Вера Андреевна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compedu.ru/html/2020/03/28/i_5e7f04d91004a/phpMK4j96_Kartoteka-igr-po-zdorovomu-obrazu-zhizni_2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67744" y="332656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Спорт, с которым я дружу!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IMG-2838eb4b724f82ed9665fe9f9cdc68c2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2664296" cy="403244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124744"/>
            <a:ext cx="244827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9992" y="1251520"/>
            <a:ext cx="2506184" cy="4642992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compedu.ru/html/2020/03/28/i_5e7f04d91004a/phpMK4j96_Kartoteka-igr-po-zdorovomu-obrazu-zhizni_2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94443" y="476672"/>
            <a:ext cx="6670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подведении итогов проделанной работы мы: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628800"/>
            <a:ext cx="752347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 Организовали выставку рисунков для родителей.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Разместили плакаты на стенде детского сада.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Провели спортивные состязания среди старших и средних групп.</a:t>
            </a:r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 Приняли участия в соревнованиях « Мама, папа, я – спортивная семья».</a:t>
            </a:r>
          </a:p>
          <a:p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05064"/>
            <a:ext cx="31683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836712"/>
            <a:ext cx="295232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2760" y="3937124"/>
            <a:ext cx="3019239" cy="2156172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etivsadu.ru/wp-content/uploads/2020/05/sportivni-prazdnik-v-sredne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9144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23728" y="2708920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внимание.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compedu.ru/html/2020/03/28/i_5e7f04d91004a/phpMK4j96_Kartoteka-igr-po-zdorovomu-obrazu-zhizni_2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83568" y="332656"/>
            <a:ext cx="777686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век высоких технологий люди стали вести малоподвижный образ жизни.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Гаджеты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заменили детям прогулки и подвижные игры, что ведет к развитию различных заболеваний. Поэтому мы ищем различные способы привлечения детей к занятиям спортом и укреплению здоровья.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420888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Расширить кругозор детей о видах спорта, для сознательного 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самостоятельного выбора ребенком вида спортивной деятельности.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789040"/>
            <a:ext cx="820891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Знакомить с различными видами спорта.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Узнать о разных видах двигательной активности.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Выявить что способствует укреплению здоровья.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Поддержать интерес к различным видам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спортивной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compedu.ru/html/2020/03/28/i_5e7f04d91004a/phpMK4j96_Kartoteka-igr-po-zdorovomu-obrazu-zhizni_2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697422" y="548680"/>
            <a:ext cx="5002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 изучили полезную литературу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www.ukazka.ru/img/g/uk110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077072"/>
            <a:ext cx="1944216" cy="2592288"/>
          </a:xfrm>
          <a:prstGeom prst="rect">
            <a:avLst/>
          </a:prstGeom>
          <a:noFill/>
        </p:spPr>
      </p:pic>
      <p:pic>
        <p:nvPicPr>
          <p:cNvPr id="7" name="Содержимое 4" descr="https://img.yakaboo.ua/media/catalog/product/1/9/199717_11997348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077072"/>
            <a:ext cx="18002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s://www.ukazka.ru/img/g/uk218129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196752"/>
            <a:ext cx="208823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www.ukazka.ru/img/g/uk16620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1124744"/>
            <a:ext cx="210097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compedu.ru/html/2020/03/28/i_5e7f04d91004a/phpMK4j96_Kartoteka-igr-po-zdorovomu-obrazu-zhizni_2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67744" y="404664"/>
            <a:ext cx="5895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Посмотрели и обсудили видеоматериалы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916832"/>
            <a:ext cx="63367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Виды спорта для детей. Развивающий мультфильм.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Спортландия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 мультфильм о здоровом образе жизни)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Маша и Медведь. Хоккей с Машей.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Маша и Медведь. Футбол – спортивные игры с мячом.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 спорт и олимпийские игры (сборник часть 1).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compedu.ru/html/2020/03/28/i_5e7f04d91004a/phpMK4j96_Kartoteka-igr-po-zdorovomu-obrazu-zhizni_2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75656" y="404664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Спросили у родителей, какими видами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спорта они занимались?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5229200"/>
            <a:ext cx="60486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Мамы и папы не только рассказали нам об этом,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и с большим удовольствием показали какие они спортивные!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484784"/>
            <a:ext cx="352839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Пользователь\Desktop\фотографии детского садика\UyUZfqI15a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484784"/>
            <a:ext cx="3277517" cy="300579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compedu.ru/html/2020/03/28/i_5e7f04d91004a/phpMK4j96_Kartoteka-igr-po-zdorovomu-obrazu-zhizni_2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75656" y="1340768"/>
            <a:ext cx="64807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Таким образом, дети получили знания о различных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видах спорта и о пользе  физических нагрузок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укрепления здоровья человека.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процессе нашей работы возникли дополнительные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вопросы: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Какие способы укрепления здоровья доступны всем?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Как правильно закаляться?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Что такое правильное питание?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compedu.ru/html/2020/03/28/i_5e7f04d91004a/phpMK4j96_Kartoteka-igr-po-zdorovomu-obrazu-zhizni_2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332656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Исходя из исследовательской деятельности, ребята создали  Азбуку здоровья!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347864" y="1484784"/>
            <a:ext cx="208823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Укрепление здоровья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555776" y="2132856"/>
            <a:ext cx="93610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4355976" y="2204864"/>
            <a:ext cx="7200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220072" y="2132856"/>
            <a:ext cx="108012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475656" y="2780928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Физическая активность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2924944"/>
            <a:ext cx="16561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Закаливание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44208" y="2924944"/>
            <a:ext cx="20882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Правильное питание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467544" y="3861048"/>
            <a:ext cx="259228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Занятие физкультурой и спортом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323528" y="5373216"/>
            <a:ext cx="252028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Длительные пешие прогулки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6516216" y="3933056"/>
            <a:ext cx="172819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Витамины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6588224" y="5085184"/>
            <a:ext cx="180020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Полезные продукты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4067944" y="3933056"/>
            <a:ext cx="151216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Солнце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4067944" y="4869160"/>
            <a:ext cx="144016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Воздух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3995936" y="5877272"/>
            <a:ext cx="158417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Вода</a:t>
            </a:r>
            <a:endParaRPr lang="ru-RU" dirty="0"/>
          </a:p>
        </p:txBody>
      </p:sp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compedu.ru/html/2020/03/28/i_5e7f04d91004a/phpMK4j96_Kartoteka-igr-po-zdorovomu-obrazu-zhizni_2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43608" y="404664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После обсуждения были выбраны следующие варианты проектов: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859340"/>
            <a:ext cx="54726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Конкурс плакатов « Моя спортивная семья»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Спортивные лозунги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речевки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Книга «Загадки о спорте»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Выставка творческих работ « Мой любимый вид спорта»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Фотопроект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 Закаляйся, если хочешь быть здоровым»</a:t>
            </a:r>
          </a:p>
        </p:txBody>
      </p:sp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compedu.ru/html/2020/03/28/i_5e7f04d91004a/phpMK4j96_Kartoteka-igr-po-zdorovomu-obrazu-zhizni_2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404664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Реализовались наши замыслы в разных видах                         деятельности: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3068960"/>
            <a:ext cx="66967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Рисовали на тему «Мой любимый спорт»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Плакат « Моя спортивная семья»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Колейдоскоп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подвижных игр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Рассказы детей на тему « СПОРТ  с которым я дружу»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Приняли участие в спортивных соревнованиях « Мама, папа, я – спортивная семья»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фотографии детского садика\UyUZfqI15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124744"/>
            <a:ext cx="2520280" cy="1944216"/>
          </a:xfrm>
          <a:prstGeom prst="rect">
            <a:avLst/>
          </a:prstGeom>
          <a:noFill/>
        </p:spPr>
      </p:pic>
      <p:pic>
        <p:nvPicPr>
          <p:cNvPr id="8" name="Picture 2" descr="C:\Users\Пользователь\Desktop\IMG-2838eb4b724f82ed9665fe9f9cdc68c2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764704"/>
            <a:ext cx="1800200" cy="2304256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3861048"/>
            <a:ext cx="1872208" cy="267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1052736"/>
            <a:ext cx="29523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1098</TotalTime>
  <Words>458</Words>
  <Application>Microsoft Office PowerPoint</Application>
  <PresentationFormat>Экран (4:3)</PresentationFormat>
  <Paragraphs>84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 Windows</cp:lastModifiedBy>
  <cp:revision>103</cp:revision>
  <dcterms:created xsi:type="dcterms:W3CDTF">2021-02-07T12:08:30Z</dcterms:created>
  <dcterms:modified xsi:type="dcterms:W3CDTF">2021-02-16T09:43:50Z</dcterms:modified>
</cp:coreProperties>
</file>