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7937"/>
            <a:ext cx="7128792" cy="2917007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логопеда  для родителей: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0" dirty="0">
                <a:solidFill>
                  <a:srgbClr val="000000"/>
                </a:solidFill>
                <a:latin typeface="yandex-sans"/>
              </a:rPr>
              <a:t> </a:t>
            </a:r>
            <a:r>
              <a:rPr lang="ru-RU" sz="2800" b="0" dirty="0" smtClean="0">
                <a:solidFill>
                  <a:srgbClr val="000000"/>
                </a:solidFill>
                <a:latin typeface="yandex-sans"/>
              </a:rPr>
              <a:t> </a:t>
            </a:r>
          </a:p>
          <a:p>
            <a:pPr algn="ctr"/>
            <a:r>
              <a:rPr lang="ru-RU" sz="2800" b="0" dirty="0" smtClean="0">
                <a:solidFill>
                  <a:srgbClr val="000000"/>
                </a:solidFill>
                <a:latin typeface="yandex-sans"/>
              </a:rPr>
              <a:t>«Занимаемся дома  </a:t>
            </a:r>
            <a:r>
              <a:rPr lang="ru-RU" sz="2800" b="0" dirty="0">
                <a:solidFill>
                  <a:srgbClr val="000000"/>
                </a:solidFill>
                <a:latin typeface="yandex-sans"/>
              </a:rPr>
              <a:t>в период самоизоляции»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https://ds04.infourok.ru/uploads/ex/0a17/00116f36-c7ea805b/hello_html_363f5e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ds04.infourok.ru/uploads/ex/0a17/00116f36-c7ea805b/hello_html_363f5ee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93846"/>
            <a:ext cx="3598138" cy="430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8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 fontScale="85000" lnSpcReduction="20000"/>
          </a:bodyPr>
          <a:lstStyle/>
          <a:p>
            <a:pPr indent="449580"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 любое время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поговорите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ребёнком.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способствуют развитию грамматического строя речи, связной речи.</a:t>
            </a:r>
          </a:p>
          <a:p>
            <a:pPr marL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Скажи наоборот (высокий-низкий)</a:t>
            </a:r>
          </a:p>
          <a:p>
            <a:pPr marL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Посчитаем (1 рыба, 2 рыбы, 5 рыб)</a:t>
            </a:r>
          </a:p>
          <a:p>
            <a:pPr marL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Скажи ласково (птица – птичка, ковер – коврик)</a:t>
            </a:r>
          </a:p>
          <a:p>
            <a:pPr marL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Один – много (стул – стулья, много стульев; дом – много домов)</a:t>
            </a:r>
          </a:p>
          <a:p>
            <a:pPr marL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Словообразование (напр.: стол из дерева – какой? – деревянный)</a:t>
            </a:r>
          </a:p>
          <a:p>
            <a:pPr marL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Подбирать определения (Какие бывают собаки: большие, служебные …)</a:t>
            </a:r>
          </a:p>
          <a:p>
            <a:pPr marL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 «Угадай, что я вижу» (по описанию узнать задуманный предмет) (Зелёная, кудрявая, белоствольная. Что это? Берёза)</a:t>
            </a:r>
          </a:p>
          <a:p>
            <a:pPr marL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Назвать слова с определённым слогом, звуком</a:t>
            </a:r>
          </a:p>
          <a:p>
            <a:pPr marL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Составлять предложения с заданными словами</a:t>
            </a:r>
          </a:p>
          <a:p>
            <a:pPr marL="45720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«А если бы» (помечтать на тему: «А если бы у меня был ковёр-самолёт, шапка-невидимка...»).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3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0276"/>
            <a:ext cx="8928992" cy="656306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2800" b="1" cap="none" dirty="0">
                <a:solidFill>
                  <a:srgbClr val="575F6D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cap="none" dirty="0">
                <a:solidFill>
                  <a:srgbClr val="575F6D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11111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11111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1111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11111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11111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11111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1111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11111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11111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11111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1111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11111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11111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11111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11111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11111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51344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Уважаемые родители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этом учебном году была проделана большая работа по преодолению нарушений речевого развития. Весь учебный год велась работа над звукопроизношением, обогащением словарного запаса, развитием связной речи, фонематического слуха, а также работа по развитию памяти, мышления, внимания, самоконтроля и мелкой моторики.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проведена работа на дифференциацию (различение) согласных, имеющих сходство в произношении с целью предотвращения дальнейших ошибок на письме.</a:t>
            </a:r>
            <a:endParaRPr lang="ru-RU" sz="20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635896" cy="272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42" y="548680"/>
            <a:ext cx="3607474" cy="281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2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332656"/>
            <a:ext cx="5112568" cy="64087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связи с внеплановыми затянувшимися каникулами, родителям детей, которые занимались с логопедом, и сейчас нельзя забывать о занятиях. Важно помнить, что сформированные в течение учебного года навыки (выработанные артикуляционные уклады, поставленные звуки, выученные стихи, пальчиковые игры) за этот период могут, как укрепиться и войти в привычный стереотип, так и потеряться. Потому этот период нужно использовать для закрепления пройденного материала. Особенно это касается детей, которые в этом году идут в школу.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312367" cy="419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2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4392488" cy="6696744"/>
          </a:xfrm>
        </p:spPr>
        <p:txBody>
          <a:bodyPr/>
          <a:lstStyle/>
          <a:p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стоит забывать и о книгах. Читайте больше. Пусть ребёнок перескажет вам рассказ, подумает и скажет, что он думает о поступках героев, выскажет своё мнение, попытается рассуждать. Тем самым связная речь будет постоянно развиваться, а словарный запас вашего ребёнка станет богаче. Чаще говорите с ребёнком и не только на бытовом уровне, следите за собственной речью, избегайте слов-паразитов, ведь дети очень часто копируют речь родителей, их манеру общения.</a:t>
            </a:r>
            <a:endParaRPr lang="ru-RU" sz="2000" b="1" dirty="0" smtClean="0">
              <a:solidFill>
                <a:srgbClr val="11111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528392" cy="422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3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4320480" cy="6624736"/>
          </a:xfrm>
        </p:spPr>
        <p:txBody>
          <a:bodyPr>
            <a:normAutofit/>
          </a:bodyPr>
          <a:lstStyle/>
          <a:p>
            <a:pPr indent="449580" algn="just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 algn="just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Предложите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ребёнку игры, которые тренируют силу и длительность выдоха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49580" algn="just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algn="just"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Пускать мыльные пузыри через соломинку (разводить детский шампунь)</a:t>
            </a:r>
          </a:p>
          <a:p>
            <a:pPr marL="457200" algn="just"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Надувать воздушные шарики</a:t>
            </a:r>
          </a:p>
          <a:p>
            <a:pPr marL="457200" algn="just"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Стараться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надувать надувные игрушки, круги, мячи</a:t>
            </a:r>
          </a:p>
          <a:p>
            <a:pPr marL="457200" algn="just"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детские флюгера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 smtClean="0">
              <a:solidFill>
                <a:srgbClr val="1111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600141" cy="289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3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4608512" cy="6552728"/>
          </a:xfrm>
        </p:spPr>
        <p:txBody>
          <a:bodyPr>
            <a:normAutofit/>
          </a:bodyPr>
          <a:lstStyle/>
          <a:p>
            <a:pPr marL="457200" algn="ctr"/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Развитию мелкой моторики способствуют следующие действия:</a:t>
            </a:r>
          </a:p>
          <a:p>
            <a:pPr marL="457200" algn="just">
              <a:buFont typeface="Arial"/>
              <a:buChar char="•"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Самообслуживание (молнии, кнопки, пуговицы, шнурки)</a:t>
            </a:r>
          </a:p>
          <a:p>
            <a:pPr marL="457200" algn="just">
              <a:buFont typeface="Arial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Выкладывать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рисунки из камней (шишек, спичек, круп)</a:t>
            </a:r>
          </a:p>
          <a:p>
            <a:pPr marL="457200" algn="just">
              <a:buFont typeface="Arial"/>
              <a:buChar char="•"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Играть с мячами и мячиками (бросать, ловить, бить в цель)</a:t>
            </a:r>
          </a:p>
          <a:p>
            <a:pPr marL="457200" algn="just">
              <a:buFont typeface="Arial"/>
              <a:buChar char="•"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Вырезание</a:t>
            </a:r>
          </a:p>
          <a:p>
            <a:pPr marL="457200" algn="just">
              <a:buFont typeface="Arial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Собирать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мозаики, конструкторы,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algn="just">
              <a:buFont typeface="Arial"/>
              <a:buChar char="•"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Перебирать крупы</a:t>
            </a:r>
          </a:p>
          <a:p>
            <a:pPr marL="457200" algn="just">
              <a:buFont typeface="Arial"/>
              <a:buChar char="•"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Раскрашивать раскраски цветными карандашами</a:t>
            </a:r>
          </a:p>
          <a:p>
            <a:pPr marL="457200" algn="just">
              <a:buFont typeface="Arial"/>
              <a:buChar char="•"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Складывать простые игрушки из бумаги (оригами)</a:t>
            </a:r>
          </a:p>
          <a:p>
            <a:pPr marL="457200" algn="just">
              <a:buFont typeface="Arial"/>
              <a:buChar char="•"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Вышивать (крупным крестиком)</a:t>
            </a:r>
          </a:p>
          <a:p>
            <a:pPr marL="457200" algn="just">
              <a:buFont typeface="Arial"/>
              <a:buChar char="•"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Плести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бисера</a:t>
            </a:r>
          </a:p>
          <a:p>
            <a:pPr marL="457200" algn="just">
              <a:buFont typeface="Arial"/>
              <a:buChar char="•"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Лепить из пластилина, пластика, теста.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06985"/>
            <a:ext cx="3195940" cy="266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854202" cy="289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1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4968552" cy="6480720"/>
          </a:xfrm>
        </p:spPr>
        <p:txBody>
          <a:bodyPr>
            <a:normAutofit/>
          </a:bodyPr>
          <a:lstStyle/>
          <a:p>
            <a:pPr indent="228600"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28600"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 продолжать развивать мышцы речевого аппарата (неспецифического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indent="228600"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algn="just"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Жевать мясо (а не только сосиски и котлеты)</a:t>
            </a:r>
          </a:p>
          <a:p>
            <a:pPr marL="457200" algn="just"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Жевать сырые овощи (морковь, редис, огурцы) и фрукты (яблоки, груши…)</a:t>
            </a:r>
          </a:p>
          <a:p>
            <a:pPr marL="457200" algn="just"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Лизать языком с блюдца варенье, сметану, йогурт – для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распластывания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языка</a:t>
            </a:r>
          </a:p>
          <a:p>
            <a:pPr marL="457200" algn="just"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Полоскать рот</a:t>
            </a:r>
          </a:p>
          <a:p>
            <a:pPr marL="457200" algn="just"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Жевать боковыми зубами</a:t>
            </a:r>
          </a:p>
          <a:p>
            <a:pPr marL="457200" algn="just"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Сосать сухарики из хлеба, булки (солёные)</a:t>
            </a:r>
          </a:p>
          <a:p>
            <a:pPr marL="457200" algn="just"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Лизать эскимо, леденцы.</a:t>
            </a: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448272" cy="353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39" y="4005064"/>
            <a:ext cx="2918098" cy="259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5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ЗАБЫВАЕМ ПРО АРТИКУЛЯЦИОННУЮ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ГИМНАСТИКУ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!!!!!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370262" cy="233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87165"/>
            <a:ext cx="2742258" cy="26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0" y="4509120"/>
            <a:ext cx="1582688" cy="224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92965"/>
            <a:ext cx="1594963" cy="225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6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67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3682752" cy="5853264"/>
          </a:xfrm>
        </p:spPr>
        <p:txBody>
          <a:bodyPr>
            <a:normAutofit/>
          </a:bodyPr>
          <a:lstStyle/>
          <a:p>
            <a:pPr marL="457200"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Играем, развивая фонематические процессы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algn="just"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Повтори за мной (слоговые дорожки – па – ба – па, та-да-та 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algn="just"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Назови первый (последний) звук в слове</a:t>
            </a:r>
          </a:p>
          <a:p>
            <a:pPr marL="457200" algn="just"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Где спрятался звук - в начале? В середине? В конце? - ищем звук [Л] в слове ЛОПАТА, КОЛПАК, КОЛ.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80656"/>
            <a:ext cx="36385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87" y="548680"/>
            <a:ext cx="3351654" cy="247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02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575</TotalTime>
  <Words>644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Презентация PowerPoint</vt:lpstr>
      <vt:lpstr>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14</cp:revision>
  <dcterms:created xsi:type="dcterms:W3CDTF">2020-04-26T09:26:14Z</dcterms:created>
  <dcterms:modified xsi:type="dcterms:W3CDTF">2020-04-26T19:12:26Z</dcterms:modified>
</cp:coreProperties>
</file>